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7"/>
  </p:notesMasterIdLst>
  <p:sldIdLst>
    <p:sldId id="256" r:id="rId2"/>
    <p:sldId id="273" r:id="rId3"/>
    <p:sldId id="311" r:id="rId4"/>
    <p:sldId id="295" r:id="rId5"/>
    <p:sldId id="297" r:id="rId6"/>
  </p:sldIdLst>
  <p:sldSz cx="13444538" cy="7562850"/>
  <p:notesSz cx="9939338" cy="6807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05">
          <p15:clr>
            <a:srgbClr val="A4A3A4"/>
          </p15:clr>
        </p15:guide>
        <p15:guide id="2" pos="6434">
          <p15:clr>
            <a:srgbClr val="A4A3A4"/>
          </p15:clr>
        </p15:guide>
        <p15:guide id="3" orient="horz" pos="137">
          <p15:clr>
            <a:srgbClr val="A4A3A4"/>
          </p15:clr>
        </p15:guide>
        <p15:guide id="4" orient="horz" pos="2858">
          <p15:clr>
            <a:srgbClr val="A4A3A4"/>
          </p15:clr>
        </p15:guide>
        <p15:guide id="5" orient="horz" pos="1225">
          <p15:clr>
            <a:srgbClr val="A4A3A4"/>
          </p15:clr>
        </p15:guide>
        <p15:guide id="6" orient="horz" pos="4673">
          <p15:clr>
            <a:srgbClr val="A4A3A4"/>
          </p15:clr>
        </p15:guide>
        <p15:guide id="7" orient="horz" pos="1429">
          <p15:clr>
            <a:srgbClr val="A4A3A4"/>
          </p15:clr>
        </p15:guide>
      </p15:sldGuideLst>
    </p:ext>
    <p:ext uri="{2D200454-40CA-4A62-9FC3-DE9A4176ACB9}">
      <p15:notesGuideLst xmlns:p15="http://schemas.microsoft.com/office/powerpoint/2012/main">
        <p15:guide id="1" orient="horz" pos="2144">
          <p15:clr>
            <a:srgbClr val="A4A3A4"/>
          </p15:clr>
        </p15:guide>
        <p15:guide id="2" pos="313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1" roundtripDataSignature="AMtx7mj8gkm/3RAkkyQXheVMl6El81yYS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杉木 智子" initials="杉木" lastIdx="1" clrIdx="0">
    <p:extLst>
      <p:ext uri="{19B8F6BF-5375-455C-9EA6-DF929625EA0E}">
        <p15:presenceInfo xmlns:p15="http://schemas.microsoft.com/office/powerpoint/2012/main" userId="S-1-5-21-2942562286-3566906013-410984517-51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002060"/>
    <a:srgbClr val="FF7C80"/>
    <a:srgbClr val="EBA099"/>
    <a:srgbClr val="CC00CC"/>
    <a:srgbClr val="00CC00"/>
    <a:srgbClr val="FF99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5178306-F8F0-440F-9D4E-358304BB0446}">
  <a:tblStyle styleId="{C5178306-F8F0-440F-9D4E-358304BB0446}"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4" autoAdjust="0"/>
    <p:restoredTop sz="94664" autoAdjust="0"/>
  </p:normalViewPr>
  <p:slideViewPr>
    <p:cSldViewPr snapToGrid="0">
      <p:cViewPr varScale="1">
        <p:scale>
          <a:sx n="67" d="100"/>
          <a:sy n="67" d="100"/>
        </p:scale>
        <p:origin x="570" y="54"/>
      </p:cViewPr>
      <p:guideLst>
        <p:guide orient="horz" pos="2405"/>
        <p:guide pos="6434"/>
        <p:guide orient="horz" pos="137"/>
        <p:guide orient="horz" pos="2858"/>
        <p:guide orient="horz" pos="1225"/>
        <p:guide orient="horz" pos="4673"/>
        <p:guide orient="horz" pos="1429"/>
      </p:guideLst>
    </p:cSldViewPr>
  </p:slideViewPr>
  <p:notesTextViewPr>
    <p:cViewPr>
      <p:scale>
        <a:sx n="150" d="100"/>
        <a:sy n="150" d="100"/>
      </p:scale>
      <p:origin x="0" y="0"/>
    </p:cViewPr>
  </p:notesTextViewPr>
  <p:notesViewPr>
    <p:cSldViewPr snapToGrid="0">
      <p:cViewPr varScale="1">
        <p:scale>
          <a:sx n="100" d="100"/>
          <a:sy n="100" d="100"/>
        </p:scale>
        <p:origin x="0" y="0"/>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51" Type="http://customschemas.google.com/relationships/presentationmetadata" Target="metadata"/><Relationship Id="rId3" Type="http://schemas.openxmlformats.org/officeDocument/2006/relationships/slide" Target="slides/slide2.xml"/><Relationship Id="rId55" Type="http://schemas.openxmlformats.org/officeDocument/2006/relationships/theme" Target="theme/theme1.xml"/><Relationship Id="rId7" Type="http://schemas.openxmlformats.org/officeDocument/2006/relationships/notesMaster" Target="notesMasters/notesMaster1.xml"/><Relationship Id="rId2" Type="http://schemas.openxmlformats.org/officeDocument/2006/relationships/slide" Target="slides/slide1.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3" Type="http://schemas.openxmlformats.org/officeDocument/2006/relationships/presProps" Target="presProps.xml"/><Relationship Id="rId5" Type="http://schemas.openxmlformats.org/officeDocument/2006/relationships/slide" Target="slides/slide4.xml"/><Relationship Id="rId52" Type="http://schemas.openxmlformats.org/officeDocument/2006/relationships/commentAuthors" Target="commentAuthors.xml"/><Relationship Id="rId4" Type="http://schemas.openxmlformats.org/officeDocument/2006/relationships/slide" Target="slides/slide3.xml"/><Relationship Id="rId5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4306888" cy="341313"/>
          </a:xfrm>
          <a:prstGeom prst="rect">
            <a:avLst/>
          </a:prstGeom>
          <a:noFill/>
          <a:ln>
            <a:noFill/>
          </a:ln>
        </p:spPr>
        <p:txBody>
          <a:bodyPr spcFirstLastPara="1" wrap="square" lIns="91375" tIns="45650" rIns="91375" bIns="4565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5629275" y="1"/>
            <a:ext cx="4308475" cy="341313"/>
          </a:xfrm>
          <a:prstGeom prst="rect">
            <a:avLst/>
          </a:prstGeom>
          <a:noFill/>
          <a:ln>
            <a:noFill/>
          </a:ln>
        </p:spPr>
        <p:txBody>
          <a:bodyPr spcFirstLastPara="1" wrap="square" lIns="91375" tIns="45650" rIns="91375" bIns="4565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928938" y="850900"/>
            <a:ext cx="4081462" cy="22971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93776" y="3276600"/>
            <a:ext cx="7951788" cy="2679700"/>
          </a:xfrm>
          <a:prstGeom prst="rect">
            <a:avLst/>
          </a:prstGeom>
          <a:noFill/>
          <a:ln>
            <a:noFill/>
          </a:ln>
        </p:spPr>
        <p:txBody>
          <a:bodyPr spcFirstLastPara="1" wrap="square" lIns="91375" tIns="45650" rIns="91375" bIns="4565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6465889"/>
            <a:ext cx="4306888" cy="341312"/>
          </a:xfrm>
          <a:prstGeom prst="rect">
            <a:avLst/>
          </a:prstGeom>
          <a:noFill/>
          <a:ln>
            <a:noFill/>
          </a:ln>
        </p:spPr>
        <p:txBody>
          <a:bodyPr spcFirstLastPara="1" wrap="square" lIns="91375" tIns="45650" rIns="91375" bIns="4565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5629275" y="6465889"/>
            <a:ext cx="4308475" cy="341312"/>
          </a:xfrm>
          <a:prstGeom prst="rect">
            <a:avLst/>
          </a:prstGeom>
          <a:noFill/>
          <a:ln>
            <a:noFill/>
          </a:ln>
        </p:spPr>
        <p:txBody>
          <a:bodyPr spcFirstLastPara="1" wrap="square" lIns="91375" tIns="45650" rIns="91375" bIns="4565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54:notes"/>
          <p:cNvSpPr txBox="1">
            <a:spLocks noGrp="1"/>
          </p:cNvSpPr>
          <p:nvPr>
            <p:ph type="body" idx="1"/>
          </p:nvPr>
        </p:nvSpPr>
        <p:spPr>
          <a:xfrm>
            <a:off x="993776" y="3276600"/>
            <a:ext cx="7951788" cy="2679700"/>
          </a:xfrm>
          <a:prstGeom prst="rect">
            <a:avLst/>
          </a:prstGeom>
          <a:noFill/>
          <a:ln>
            <a:noFill/>
          </a:ln>
        </p:spPr>
        <p:txBody>
          <a:bodyPr spcFirstLastPara="1" wrap="square" lIns="91375" tIns="45650" rIns="91375" bIns="45650" anchor="t" anchorCtr="0">
            <a:noAutofit/>
          </a:bodyPr>
          <a:lstStyle/>
          <a:p>
            <a:pPr marL="0" lvl="0" indent="0" algn="l" rtl="0">
              <a:lnSpc>
                <a:spcPct val="100000"/>
              </a:lnSpc>
              <a:spcBef>
                <a:spcPts val="0"/>
              </a:spcBef>
              <a:spcAft>
                <a:spcPts val="0"/>
              </a:spcAft>
              <a:buSzPts val="1400"/>
              <a:buNone/>
            </a:pPr>
            <a:endParaRPr/>
          </a:p>
        </p:txBody>
      </p:sp>
      <p:sp>
        <p:nvSpPr>
          <p:cNvPr id="39" name="Google Shape;39;p54:notes"/>
          <p:cNvSpPr>
            <a:spLocks noGrp="1" noRot="1" noChangeAspect="1"/>
          </p:cNvSpPr>
          <p:nvPr>
            <p:ph type="sldImg" idx="2"/>
          </p:nvPr>
        </p:nvSpPr>
        <p:spPr>
          <a:xfrm>
            <a:off x="2928938" y="850900"/>
            <a:ext cx="4081462" cy="22971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p12:notes"/>
          <p:cNvSpPr txBox="1">
            <a:spLocks noGrp="1"/>
          </p:cNvSpPr>
          <p:nvPr>
            <p:ph type="body" idx="1"/>
          </p:nvPr>
        </p:nvSpPr>
        <p:spPr>
          <a:xfrm>
            <a:off x="993776" y="3276600"/>
            <a:ext cx="7951788" cy="2679700"/>
          </a:xfrm>
          <a:prstGeom prst="rect">
            <a:avLst/>
          </a:prstGeom>
          <a:noFill/>
          <a:ln>
            <a:noFill/>
          </a:ln>
        </p:spPr>
        <p:txBody>
          <a:bodyPr spcFirstLastPara="1" wrap="square" lIns="91375" tIns="45650" rIns="91375" bIns="45650" anchor="t" anchorCtr="0">
            <a:noAutofit/>
          </a:bodyPr>
          <a:lstStyle/>
          <a:p>
            <a:pPr marL="0" lvl="0" indent="0" algn="l" rtl="0">
              <a:lnSpc>
                <a:spcPct val="100000"/>
              </a:lnSpc>
              <a:spcBef>
                <a:spcPts val="0"/>
              </a:spcBef>
              <a:spcAft>
                <a:spcPts val="0"/>
              </a:spcAft>
              <a:buSzPts val="1400"/>
              <a:buNone/>
            </a:pPr>
            <a:endParaRPr dirty="0"/>
          </a:p>
        </p:txBody>
      </p:sp>
      <p:sp>
        <p:nvSpPr>
          <p:cNvPr id="507" name="Google Shape;507;p12:notes"/>
          <p:cNvSpPr>
            <a:spLocks noGrp="1" noRot="1" noChangeAspect="1"/>
          </p:cNvSpPr>
          <p:nvPr>
            <p:ph type="sldImg" idx="2"/>
          </p:nvPr>
        </p:nvSpPr>
        <p:spPr>
          <a:xfrm>
            <a:off x="2928938" y="850900"/>
            <a:ext cx="4081462" cy="22971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2"/>
        <p:cNvGrpSpPr/>
        <p:nvPr/>
      </p:nvGrpSpPr>
      <p:grpSpPr>
        <a:xfrm>
          <a:off x="0" y="0"/>
          <a:ext cx="0" cy="0"/>
          <a:chOff x="0" y="0"/>
          <a:chExt cx="0" cy="0"/>
        </a:xfrm>
      </p:grpSpPr>
      <p:sp>
        <p:nvSpPr>
          <p:cNvPr id="1133" name="Google Shape;1133;p45:notes"/>
          <p:cNvSpPr txBox="1">
            <a:spLocks noGrp="1"/>
          </p:cNvSpPr>
          <p:nvPr>
            <p:ph type="body" idx="1"/>
          </p:nvPr>
        </p:nvSpPr>
        <p:spPr>
          <a:xfrm>
            <a:off x="993776" y="3276600"/>
            <a:ext cx="7951788" cy="2679700"/>
          </a:xfrm>
          <a:prstGeom prst="rect">
            <a:avLst/>
          </a:prstGeom>
          <a:noFill/>
          <a:ln>
            <a:noFill/>
          </a:ln>
        </p:spPr>
        <p:txBody>
          <a:bodyPr spcFirstLastPara="1" wrap="square" lIns="91375" tIns="45650" rIns="91375" bIns="45650" anchor="t" anchorCtr="0">
            <a:noAutofit/>
          </a:bodyPr>
          <a:lstStyle/>
          <a:p>
            <a:pPr marL="0" lvl="0" indent="0" algn="l" rtl="0">
              <a:lnSpc>
                <a:spcPct val="100000"/>
              </a:lnSpc>
              <a:spcBef>
                <a:spcPts val="0"/>
              </a:spcBef>
              <a:spcAft>
                <a:spcPts val="0"/>
              </a:spcAft>
              <a:buSzPts val="1400"/>
              <a:buNone/>
            </a:pPr>
            <a:endParaRPr/>
          </a:p>
        </p:txBody>
      </p:sp>
      <p:sp>
        <p:nvSpPr>
          <p:cNvPr id="1134" name="Google Shape;1134;p45:notes"/>
          <p:cNvSpPr>
            <a:spLocks noGrp="1" noRot="1" noChangeAspect="1"/>
          </p:cNvSpPr>
          <p:nvPr>
            <p:ph type="sldImg" idx="2"/>
          </p:nvPr>
        </p:nvSpPr>
        <p:spPr>
          <a:xfrm>
            <a:off x="2928938" y="850900"/>
            <a:ext cx="4081462" cy="22971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7"/>
        <p:cNvGrpSpPr/>
        <p:nvPr/>
      </p:nvGrpSpPr>
      <p:grpSpPr>
        <a:xfrm>
          <a:off x="0" y="0"/>
          <a:ext cx="0" cy="0"/>
          <a:chOff x="0" y="0"/>
          <a:chExt cx="0" cy="0"/>
        </a:xfrm>
      </p:grpSpPr>
      <p:sp>
        <p:nvSpPr>
          <p:cNvPr id="1208" name="Google Shape;1208;p47:notes"/>
          <p:cNvSpPr txBox="1">
            <a:spLocks noGrp="1"/>
          </p:cNvSpPr>
          <p:nvPr>
            <p:ph type="body" idx="1"/>
          </p:nvPr>
        </p:nvSpPr>
        <p:spPr>
          <a:xfrm>
            <a:off x="993776" y="3276600"/>
            <a:ext cx="7951788" cy="2679700"/>
          </a:xfrm>
          <a:prstGeom prst="rect">
            <a:avLst/>
          </a:prstGeom>
          <a:noFill/>
          <a:ln>
            <a:noFill/>
          </a:ln>
        </p:spPr>
        <p:txBody>
          <a:bodyPr spcFirstLastPara="1" wrap="square" lIns="91375" tIns="45650" rIns="91375" bIns="45650" anchor="t" anchorCtr="0">
            <a:noAutofit/>
          </a:bodyPr>
          <a:lstStyle/>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1209" name="Google Shape;1209;p47:notes"/>
          <p:cNvSpPr>
            <a:spLocks noGrp="1" noRot="1" noChangeAspect="1"/>
          </p:cNvSpPr>
          <p:nvPr>
            <p:ph type="sldImg" idx="2"/>
          </p:nvPr>
        </p:nvSpPr>
        <p:spPr>
          <a:xfrm>
            <a:off x="2928938" y="850900"/>
            <a:ext cx="4081462" cy="22971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7"/>
        <p:cNvGrpSpPr/>
        <p:nvPr/>
      </p:nvGrpSpPr>
      <p:grpSpPr>
        <a:xfrm>
          <a:off x="0" y="0"/>
          <a:ext cx="0" cy="0"/>
          <a:chOff x="0" y="0"/>
          <a:chExt cx="0" cy="0"/>
        </a:xfrm>
      </p:grpSpPr>
      <p:sp>
        <p:nvSpPr>
          <p:cNvPr id="18" name="Google Shape;18;p21"/>
          <p:cNvSpPr txBox="1">
            <a:spLocks noGrp="1"/>
          </p:cNvSpPr>
          <p:nvPr>
            <p:ph type="dt" idx="10"/>
          </p:nvPr>
        </p:nvSpPr>
        <p:spPr>
          <a:xfrm>
            <a:off x="924312" y="7009642"/>
            <a:ext cx="3025021" cy="40265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1"/>
          <p:cNvSpPr txBox="1">
            <a:spLocks noGrp="1"/>
          </p:cNvSpPr>
          <p:nvPr>
            <p:ph type="ftr" idx="11"/>
          </p:nvPr>
        </p:nvSpPr>
        <p:spPr>
          <a:xfrm>
            <a:off x="4453503" y="7009642"/>
            <a:ext cx="4537532" cy="402652"/>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1"/>
          <p:cNvSpPr txBox="1">
            <a:spLocks noGrp="1"/>
          </p:cNvSpPr>
          <p:nvPr>
            <p:ph type="sldNum" idx="12"/>
          </p:nvPr>
        </p:nvSpPr>
        <p:spPr>
          <a:xfrm>
            <a:off x="9495205" y="7009642"/>
            <a:ext cx="3025021" cy="402652"/>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888888"/>
              </a:buClr>
              <a:buSzPts val="1300"/>
              <a:buFont typeface="Arial"/>
              <a:buNone/>
              <a:defRPr sz="1323"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8"/>
        <p:cNvGrpSpPr/>
        <p:nvPr/>
      </p:nvGrpSpPr>
      <p:grpSpPr>
        <a:xfrm>
          <a:off x="0" y="0"/>
          <a:ext cx="0" cy="0"/>
          <a:chOff x="0" y="0"/>
          <a:chExt cx="0" cy="0"/>
        </a:xfrm>
      </p:grpSpPr>
      <p:sp>
        <p:nvSpPr>
          <p:cNvPr id="29" name="Google Shape;29;p28"/>
          <p:cNvSpPr txBox="1">
            <a:spLocks noGrp="1"/>
          </p:cNvSpPr>
          <p:nvPr>
            <p:ph type="ftr" idx="11"/>
          </p:nvPr>
        </p:nvSpPr>
        <p:spPr>
          <a:xfrm>
            <a:off x="4571143" y="7033450"/>
            <a:ext cx="4302252" cy="276999"/>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Clr>
                <a:srgbClr val="888888"/>
              </a:buClr>
              <a:buSzPts val="1400"/>
              <a:buFont typeface="Arial"/>
              <a:buNone/>
              <a:defRPr>
                <a:solidFill>
                  <a:srgbClr val="888888"/>
                </a:solidFill>
              </a:defRPr>
            </a:lvl1pPr>
            <a:lvl2pPr lvl="1" algn="l">
              <a:lnSpc>
                <a:spcPct val="100000"/>
              </a:lnSpc>
              <a:spcBef>
                <a:spcPts val="0"/>
              </a:spcBef>
              <a:spcAft>
                <a:spcPts val="0"/>
              </a:spcAft>
              <a:buClr>
                <a:schemeClr val="dk1"/>
              </a:buClr>
              <a:buSzPts val="1400"/>
              <a:buFont typeface="Arial"/>
              <a:buNone/>
              <a:defRPr/>
            </a:lvl2pPr>
            <a:lvl3pPr lvl="2" algn="l">
              <a:lnSpc>
                <a:spcPct val="100000"/>
              </a:lnSpc>
              <a:spcBef>
                <a:spcPts val="0"/>
              </a:spcBef>
              <a:spcAft>
                <a:spcPts val="0"/>
              </a:spcAft>
              <a:buClr>
                <a:schemeClr val="dk1"/>
              </a:buClr>
              <a:buSzPts val="1400"/>
              <a:buFont typeface="Arial"/>
              <a:buNone/>
              <a:defRPr/>
            </a:lvl3pPr>
            <a:lvl4pPr lvl="3" algn="l">
              <a:lnSpc>
                <a:spcPct val="100000"/>
              </a:lnSpc>
              <a:spcBef>
                <a:spcPts val="0"/>
              </a:spcBef>
              <a:spcAft>
                <a:spcPts val="0"/>
              </a:spcAft>
              <a:buClr>
                <a:schemeClr val="dk1"/>
              </a:buClr>
              <a:buSzPts val="1400"/>
              <a:buFont typeface="Arial"/>
              <a:buNone/>
              <a:defRPr/>
            </a:lvl4pPr>
            <a:lvl5pPr lvl="4" algn="l">
              <a:lnSpc>
                <a:spcPct val="100000"/>
              </a:lnSpc>
              <a:spcBef>
                <a:spcPts val="0"/>
              </a:spcBef>
              <a:spcAft>
                <a:spcPts val="0"/>
              </a:spcAft>
              <a:buClr>
                <a:schemeClr val="dk1"/>
              </a:buClr>
              <a:buSzPts val="1400"/>
              <a:buFont typeface="Arial"/>
              <a:buNone/>
              <a:defRPr/>
            </a:lvl5pPr>
            <a:lvl6pPr lvl="5" algn="l">
              <a:lnSpc>
                <a:spcPct val="100000"/>
              </a:lnSpc>
              <a:spcBef>
                <a:spcPts val="0"/>
              </a:spcBef>
              <a:spcAft>
                <a:spcPts val="0"/>
              </a:spcAft>
              <a:buClr>
                <a:schemeClr val="dk1"/>
              </a:buClr>
              <a:buSzPts val="1400"/>
              <a:buFont typeface="Arial"/>
              <a:buNone/>
              <a:defRPr/>
            </a:lvl6pPr>
            <a:lvl7pPr lvl="6" algn="l">
              <a:lnSpc>
                <a:spcPct val="100000"/>
              </a:lnSpc>
              <a:spcBef>
                <a:spcPts val="0"/>
              </a:spcBef>
              <a:spcAft>
                <a:spcPts val="0"/>
              </a:spcAft>
              <a:buClr>
                <a:schemeClr val="dk1"/>
              </a:buClr>
              <a:buSzPts val="1400"/>
              <a:buFont typeface="Arial"/>
              <a:buNone/>
              <a:defRPr/>
            </a:lvl7pPr>
            <a:lvl8pPr lvl="7" algn="l">
              <a:lnSpc>
                <a:spcPct val="100000"/>
              </a:lnSpc>
              <a:spcBef>
                <a:spcPts val="0"/>
              </a:spcBef>
              <a:spcAft>
                <a:spcPts val="0"/>
              </a:spcAft>
              <a:buClr>
                <a:schemeClr val="dk1"/>
              </a:buClr>
              <a:buSzPts val="1400"/>
              <a:buFont typeface="Arial"/>
              <a:buNone/>
              <a:defRPr/>
            </a:lvl8pPr>
            <a:lvl9pPr lvl="8" algn="l">
              <a:lnSpc>
                <a:spcPct val="100000"/>
              </a:lnSpc>
              <a:spcBef>
                <a:spcPts val="0"/>
              </a:spcBef>
              <a:spcAft>
                <a:spcPts val="0"/>
              </a:spcAft>
              <a:buClr>
                <a:schemeClr val="dk1"/>
              </a:buClr>
              <a:buSzPts val="1400"/>
              <a:buFont typeface="Arial"/>
              <a:buNone/>
              <a:defRPr/>
            </a:lvl9pPr>
          </a:lstStyle>
          <a:p>
            <a:endParaRPr/>
          </a:p>
        </p:txBody>
      </p:sp>
      <p:sp>
        <p:nvSpPr>
          <p:cNvPr id="30" name="Google Shape;30;p28"/>
          <p:cNvSpPr txBox="1">
            <a:spLocks noGrp="1"/>
          </p:cNvSpPr>
          <p:nvPr>
            <p:ph type="dt" idx="10"/>
          </p:nvPr>
        </p:nvSpPr>
        <p:spPr>
          <a:xfrm>
            <a:off x="672227" y="7033450"/>
            <a:ext cx="3092244" cy="276999"/>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rgbClr val="888888"/>
              </a:buClr>
              <a:buSzPts val="1400"/>
              <a:buFont typeface="Arial"/>
              <a:buNone/>
              <a:defRPr>
                <a:solidFill>
                  <a:srgbClr val="888888"/>
                </a:solidFill>
              </a:defRPr>
            </a:lvl1pPr>
            <a:lvl2pPr lvl="1" algn="l">
              <a:lnSpc>
                <a:spcPct val="100000"/>
              </a:lnSpc>
              <a:spcBef>
                <a:spcPts val="0"/>
              </a:spcBef>
              <a:spcAft>
                <a:spcPts val="0"/>
              </a:spcAft>
              <a:buClr>
                <a:schemeClr val="dk1"/>
              </a:buClr>
              <a:buSzPts val="1400"/>
              <a:buFont typeface="Arial"/>
              <a:buNone/>
              <a:defRPr/>
            </a:lvl2pPr>
            <a:lvl3pPr lvl="2" algn="l">
              <a:lnSpc>
                <a:spcPct val="100000"/>
              </a:lnSpc>
              <a:spcBef>
                <a:spcPts val="0"/>
              </a:spcBef>
              <a:spcAft>
                <a:spcPts val="0"/>
              </a:spcAft>
              <a:buClr>
                <a:schemeClr val="dk1"/>
              </a:buClr>
              <a:buSzPts val="1400"/>
              <a:buFont typeface="Arial"/>
              <a:buNone/>
              <a:defRPr/>
            </a:lvl3pPr>
            <a:lvl4pPr lvl="3" algn="l">
              <a:lnSpc>
                <a:spcPct val="100000"/>
              </a:lnSpc>
              <a:spcBef>
                <a:spcPts val="0"/>
              </a:spcBef>
              <a:spcAft>
                <a:spcPts val="0"/>
              </a:spcAft>
              <a:buClr>
                <a:schemeClr val="dk1"/>
              </a:buClr>
              <a:buSzPts val="1400"/>
              <a:buFont typeface="Arial"/>
              <a:buNone/>
              <a:defRPr/>
            </a:lvl4pPr>
            <a:lvl5pPr lvl="4" algn="l">
              <a:lnSpc>
                <a:spcPct val="100000"/>
              </a:lnSpc>
              <a:spcBef>
                <a:spcPts val="0"/>
              </a:spcBef>
              <a:spcAft>
                <a:spcPts val="0"/>
              </a:spcAft>
              <a:buClr>
                <a:schemeClr val="dk1"/>
              </a:buClr>
              <a:buSzPts val="1400"/>
              <a:buFont typeface="Arial"/>
              <a:buNone/>
              <a:defRPr/>
            </a:lvl5pPr>
            <a:lvl6pPr lvl="5" algn="l">
              <a:lnSpc>
                <a:spcPct val="100000"/>
              </a:lnSpc>
              <a:spcBef>
                <a:spcPts val="0"/>
              </a:spcBef>
              <a:spcAft>
                <a:spcPts val="0"/>
              </a:spcAft>
              <a:buClr>
                <a:schemeClr val="dk1"/>
              </a:buClr>
              <a:buSzPts val="1400"/>
              <a:buFont typeface="Arial"/>
              <a:buNone/>
              <a:defRPr/>
            </a:lvl6pPr>
            <a:lvl7pPr lvl="6" algn="l">
              <a:lnSpc>
                <a:spcPct val="100000"/>
              </a:lnSpc>
              <a:spcBef>
                <a:spcPts val="0"/>
              </a:spcBef>
              <a:spcAft>
                <a:spcPts val="0"/>
              </a:spcAft>
              <a:buClr>
                <a:schemeClr val="dk1"/>
              </a:buClr>
              <a:buSzPts val="1400"/>
              <a:buFont typeface="Arial"/>
              <a:buNone/>
              <a:defRPr/>
            </a:lvl7pPr>
            <a:lvl8pPr lvl="7" algn="l">
              <a:lnSpc>
                <a:spcPct val="100000"/>
              </a:lnSpc>
              <a:spcBef>
                <a:spcPts val="0"/>
              </a:spcBef>
              <a:spcAft>
                <a:spcPts val="0"/>
              </a:spcAft>
              <a:buClr>
                <a:schemeClr val="dk1"/>
              </a:buClr>
              <a:buSzPts val="1400"/>
              <a:buFont typeface="Arial"/>
              <a:buNone/>
              <a:defRPr/>
            </a:lvl8pPr>
            <a:lvl9pPr lvl="8" algn="l">
              <a:lnSpc>
                <a:spcPct val="100000"/>
              </a:lnSpc>
              <a:spcBef>
                <a:spcPts val="0"/>
              </a:spcBef>
              <a:spcAft>
                <a:spcPts val="0"/>
              </a:spcAft>
              <a:buClr>
                <a:schemeClr val="dk1"/>
              </a:buClr>
              <a:buSzPts val="1400"/>
              <a:buFont typeface="Arial"/>
              <a:buNone/>
              <a:defRPr/>
            </a:lvl9pPr>
          </a:lstStyle>
          <a:p>
            <a:endParaRPr/>
          </a:p>
        </p:txBody>
      </p:sp>
      <p:sp>
        <p:nvSpPr>
          <p:cNvPr id="31" name="Google Shape;31;p28"/>
          <p:cNvSpPr txBox="1">
            <a:spLocks noGrp="1"/>
          </p:cNvSpPr>
          <p:nvPr>
            <p:ph type="sldNum" idx="12"/>
          </p:nvPr>
        </p:nvSpPr>
        <p:spPr>
          <a:xfrm>
            <a:off x="10183225" y="7286625"/>
            <a:ext cx="3092244" cy="184666"/>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pic>
        <p:nvPicPr>
          <p:cNvPr id="32" name="Google Shape;32;p28"/>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12600974" y="148175"/>
            <a:ext cx="707150" cy="3144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9"/>
          <p:cNvSpPr txBox="1">
            <a:spLocks noGrp="1"/>
          </p:cNvSpPr>
          <p:nvPr>
            <p:ph type="title"/>
          </p:nvPr>
        </p:nvSpPr>
        <p:spPr>
          <a:xfrm>
            <a:off x="924312" y="402652"/>
            <a:ext cx="11595914" cy="146180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852"/>
              <a:buFont typeface="Arial"/>
              <a:buNone/>
              <a:defRPr sz="4852"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9"/>
          <p:cNvSpPr txBox="1">
            <a:spLocks noGrp="1"/>
          </p:cNvSpPr>
          <p:nvPr>
            <p:ph type="body" idx="1"/>
          </p:nvPr>
        </p:nvSpPr>
        <p:spPr>
          <a:xfrm>
            <a:off x="924312" y="2013259"/>
            <a:ext cx="11595914" cy="4798559"/>
          </a:xfrm>
          <a:prstGeom prst="rect">
            <a:avLst/>
          </a:prstGeom>
          <a:noFill/>
          <a:ln>
            <a:noFill/>
          </a:ln>
        </p:spPr>
        <p:txBody>
          <a:bodyPr spcFirstLastPara="1" wrap="square" lIns="91425" tIns="45700" rIns="91425" bIns="45700" anchor="t" anchorCtr="0">
            <a:normAutofit/>
          </a:bodyPr>
          <a:lstStyle>
            <a:lvl1pPr marL="457200" marR="0" lvl="0" indent="-424687" algn="l" rtl="0">
              <a:lnSpc>
                <a:spcPct val="90000"/>
              </a:lnSpc>
              <a:spcBef>
                <a:spcPts val="1103"/>
              </a:spcBef>
              <a:spcAft>
                <a:spcPts val="0"/>
              </a:spcAft>
              <a:buClr>
                <a:schemeClr val="dk1"/>
              </a:buClr>
              <a:buSzPts val="3088"/>
              <a:buFont typeface="Arial"/>
              <a:buChar char="•"/>
              <a:defRPr sz="3088" b="0" i="0" u="none" strike="noStrike" cap="none">
                <a:solidFill>
                  <a:schemeClr val="dk1"/>
                </a:solidFill>
                <a:latin typeface="Arial"/>
                <a:ea typeface="Arial"/>
                <a:cs typeface="Arial"/>
                <a:sym typeface="Arial"/>
              </a:defRPr>
            </a:lvl1pPr>
            <a:lvl2pPr marL="914400" marR="0" lvl="1" indent="-396621" algn="l" rtl="0">
              <a:lnSpc>
                <a:spcPct val="90000"/>
              </a:lnSpc>
              <a:spcBef>
                <a:spcPts val="551"/>
              </a:spcBef>
              <a:spcAft>
                <a:spcPts val="0"/>
              </a:spcAft>
              <a:buClr>
                <a:schemeClr val="dk1"/>
              </a:buClr>
              <a:buSzPts val="2646"/>
              <a:buFont typeface="Arial"/>
              <a:buChar char="•"/>
              <a:defRPr sz="2646" b="0" i="0" u="none" strike="noStrike" cap="none">
                <a:solidFill>
                  <a:schemeClr val="dk1"/>
                </a:solidFill>
                <a:latin typeface="Arial"/>
                <a:ea typeface="Arial"/>
                <a:cs typeface="Arial"/>
                <a:sym typeface="Arial"/>
              </a:defRPr>
            </a:lvl2pPr>
            <a:lvl3pPr marL="1371600" marR="0" lvl="2" indent="-368617" algn="l" rtl="0">
              <a:lnSpc>
                <a:spcPct val="90000"/>
              </a:lnSpc>
              <a:spcBef>
                <a:spcPts val="551"/>
              </a:spcBef>
              <a:spcAft>
                <a:spcPts val="0"/>
              </a:spcAft>
              <a:buClr>
                <a:schemeClr val="dk1"/>
              </a:buClr>
              <a:buSzPts val="2205"/>
              <a:buFont typeface="Arial"/>
              <a:buChar char="•"/>
              <a:defRPr sz="2205" b="0" i="0" u="none" strike="noStrike" cap="none">
                <a:solidFill>
                  <a:schemeClr val="dk1"/>
                </a:solidFill>
                <a:latin typeface="Arial"/>
                <a:ea typeface="Arial"/>
                <a:cs typeface="Arial"/>
                <a:sym typeface="Arial"/>
              </a:defRPr>
            </a:lvl3pPr>
            <a:lvl4pPr marL="1828800" marR="0" lvl="3" indent="-354647" algn="l" rtl="0">
              <a:lnSpc>
                <a:spcPct val="90000"/>
              </a:lnSpc>
              <a:spcBef>
                <a:spcPts val="551"/>
              </a:spcBef>
              <a:spcAft>
                <a:spcPts val="0"/>
              </a:spcAft>
              <a:buClr>
                <a:schemeClr val="dk1"/>
              </a:buClr>
              <a:buSzPts val="1985"/>
              <a:buFont typeface="Arial"/>
              <a:buChar char="•"/>
              <a:defRPr sz="1985" b="0" i="0" u="none" strike="noStrike" cap="none">
                <a:solidFill>
                  <a:schemeClr val="dk1"/>
                </a:solidFill>
                <a:latin typeface="Arial"/>
                <a:ea typeface="Arial"/>
                <a:cs typeface="Arial"/>
                <a:sym typeface="Arial"/>
              </a:defRPr>
            </a:lvl4pPr>
            <a:lvl5pPr marL="2286000" marR="0" lvl="4" indent="-354647" algn="l" rtl="0">
              <a:lnSpc>
                <a:spcPct val="90000"/>
              </a:lnSpc>
              <a:spcBef>
                <a:spcPts val="551"/>
              </a:spcBef>
              <a:spcAft>
                <a:spcPts val="0"/>
              </a:spcAft>
              <a:buClr>
                <a:schemeClr val="dk1"/>
              </a:buClr>
              <a:buSzPts val="1985"/>
              <a:buFont typeface="Arial"/>
              <a:buChar char="•"/>
              <a:defRPr sz="1985" b="0" i="0" u="none" strike="noStrike" cap="none">
                <a:solidFill>
                  <a:schemeClr val="dk1"/>
                </a:solidFill>
                <a:latin typeface="Arial"/>
                <a:ea typeface="Arial"/>
                <a:cs typeface="Arial"/>
                <a:sym typeface="Arial"/>
              </a:defRPr>
            </a:lvl5pPr>
            <a:lvl6pPr marL="2743200" marR="0" lvl="5" indent="-354647" algn="l" rtl="0">
              <a:lnSpc>
                <a:spcPct val="90000"/>
              </a:lnSpc>
              <a:spcBef>
                <a:spcPts val="551"/>
              </a:spcBef>
              <a:spcAft>
                <a:spcPts val="0"/>
              </a:spcAft>
              <a:buClr>
                <a:schemeClr val="dk1"/>
              </a:buClr>
              <a:buSzPts val="1985"/>
              <a:buFont typeface="Arial"/>
              <a:buChar char="•"/>
              <a:defRPr sz="1985" b="0" i="0" u="none" strike="noStrike" cap="none">
                <a:solidFill>
                  <a:schemeClr val="dk1"/>
                </a:solidFill>
                <a:latin typeface="Arial"/>
                <a:ea typeface="Arial"/>
                <a:cs typeface="Arial"/>
                <a:sym typeface="Arial"/>
              </a:defRPr>
            </a:lvl6pPr>
            <a:lvl7pPr marL="3200400" marR="0" lvl="6" indent="-354647" algn="l" rtl="0">
              <a:lnSpc>
                <a:spcPct val="90000"/>
              </a:lnSpc>
              <a:spcBef>
                <a:spcPts val="551"/>
              </a:spcBef>
              <a:spcAft>
                <a:spcPts val="0"/>
              </a:spcAft>
              <a:buClr>
                <a:schemeClr val="dk1"/>
              </a:buClr>
              <a:buSzPts val="1985"/>
              <a:buFont typeface="Arial"/>
              <a:buChar char="•"/>
              <a:defRPr sz="1985" b="0" i="0" u="none" strike="noStrike" cap="none">
                <a:solidFill>
                  <a:schemeClr val="dk1"/>
                </a:solidFill>
                <a:latin typeface="Arial"/>
                <a:ea typeface="Arial"/>
                <a:cs typeface="Arial"/>
                <a:sym typeface="Arial"/>
              </a:defRPr>
            </a:lvl7pPr>
            <a:lvl8pPr marL="3657600" marR="0" lvl="7" indent="-354647" algn="l" rtl="0">
              <a:lnSpc>
                <a:spcPct val="90000"/>
              </a:lnSpc>
              <a:spcBef>
                <a:spcPts val="551"/>
              </a:spcBef>
              <a:spcAft>
                <a:spcPts val="0"/>
              </a:spcAft>
              <a:buClr>
                <a:schemeClr val="dk1"/>
              </a:buClr>
              <a:buSzPts val="1985"/>
              <a:buFont typeface="Arial"/>
              <a:buChar char="•"/>
              <a:defRPr sz="1985" b="0" i="0" u="none" strike="noStrike" cap="none">
                <a:solidFill>
                  <a:schemeClr val="dk1"/>
                </a:solidFill>
                <a:latin typeface="Arial"/>
                <a:ea typeface="Arial"/>
                <a:cs typeface="Arial"/>
                <a:sym typeface="Arial"/>
              </a:defRPr>
            </a:lvl8pPr>
            <a:lvl9pPr marL="4114800" marR="0" lvl="8" indent="-354647" algn="l" rtl="0">
              <a:lnSpc>
                <a:spcPct val="90000"/>
              </a:lnSpc>
              <a:spcBef>
                <a:spcPts val="551"/>
              </a:spcBef>
              <a:spcAft>
                <a:spcPts val="0"/>
              </a:spcAft>
              <a:buClr>
                <a:schemeClr val="dk1"/>
              </a:buClr>
              <a:buSzPts val="1985"/>
              <a:buFont typeface="Arial"/>
              <a:buChar char="•"/>
              <a:defRPr sz="1985" b="0" i="0" u="none" strike="noStrike" cap="none">
                <a:solidFill>
                  <a:schemeClr val="dk1"/>
                </a:solidFill>
                <a:latin typeface="Arial"/>
                <a:ea typeface="Arial"/>
                <a:cs typeface="Arial"/>
                <a:sym typeface="Arial"/>
              </a:defRPr>
            </a:lvl9pPr>
          </a:lstStyle>
          <a:p>
            <a:endParaRPr/>
          </a:p>
        </p:txBody>
      </p:sp>
      <p:sp>
        <p:nvSpPr>
          <p:cNvPr id="12" name="Google Shape;12;p19"/>
          <p:cNvSpPr txBox="1">
            <a:spLocks noGrp="1"/>
          </p:cNvSpPr>
          <p:nvPr>
            <p:ph type="dt" idx="10"/>
          </p:nvPr>
        </p:nvSpPr>
        <p:spPr>
          <a:xfrm>
            <a:off x="924312" y="7009642"/>
            <a:ext cx="3025021" cy="40265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323"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19"/>
          <p:cNvSpPr txBox="1">
            <a:spLocks noGrp="1"/>
          </p:cNvSpPr>
          <p:nvPr>
            <p:ph type="ftr" idx="11"/>
          </p:nvPr>
        </p:nvSpPr>
        <p:spPr>
          <a:xfrm>
            <a:off x="4453503" y="7009642"/>
            <a:ext cx="4537532" cy="402652"/>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323"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19"/>
          <p:cNvSpPr txBox="1">
            <a:spLocks noGrp="1"/>
          </p:cNvSpPr>
          <p:nvPr>
            <p:ph type="sldNum" idx="12"/>
          </p:nvPr>
        </p:nvSpPr>
        <p:spPr>
          <a:xfrm>
            <a:off x="9495205" y="7009642"/>
            <a:ext cx="3025021" cy="402652"/>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888888"/>
              </a:buClr>
              <a:buSzPts val="1323"/>
              <a:buFont typeface="Arial"/>
              <a:buNone/>
              <a:defRPr sz="1323"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15" name="Google Shape;15;p19"/>
          <p:cNvSpPr/>
          <p:nvPr/>
        </p:nvSpPr>
        <p:spPr>
          <a:xfrm>
            <a:off x="57760" y="32386"/>
            <a:ext cx="13329600" cy="7476600"/>
          </a:xfrm>
          <a:prstGeom prst="rect">
            <a:avLst/>
          </a:prstGeom>
          <a:noFill/>
          <a:ln w="114300" cap="flat" cmpd="sng">
            <a:solidFill>
              <a:srgbClr val="F1C23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1"/>
              <a:buFont typeface="Arial"/>
              <a:buNone/>
            </a:pPr>
            <a:endParaRPr sz="1801" b="0" i="0" u="none" strike="noStrike" cap="none">
              <a:solidFill>
                <a:srgbClr val="FD7623"/>
              </a:solidFill>
              <a:latin typeface="Meiryo"/>
              <a:ea typeface="Meiryo"/>
              <a:cs typeface="Meiryo"/>
              <a:sym typeface="Meiryo"/>
            </a:endParaRPr>
          </a:p>
        </p:txBody>
      </p:sp>
      <p:sp>
        <p:nvSpPr>
          <p:cNvPr id="16" name="Google Shape;16;p19"/>
          <p:cNvSpPr txBox="1"/>
          <p:nvPr/>
        </p:nvSpPr>
        <p:spPr>
          <a:xfrm>
            <a:off x="0" y="7412301"/>
            <a:ext cx="3191100" cy="224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00"/>
              <a:buFont typeface="Arial"/>
              <a:buNone/>
            </a:pPr>
            <a:r>
              <a:rPr lang="ja-JP" sz="600" b="0" i="0" u="none" strike="noStrike" cap="none" dirty="0">
                <a:solidFill>
                  <a:schemeClr val="dk1"/>
                </a:solidFill>
                <a:latin typeface="Meiryo"/>
                <a:ea typeface="Meiryo"/>
                <a:cs typeface="Meiryo"/>
                <a:sym typeface="Meiryo"/>
              </a:rPr>
              <a:t>© 202</a:t>
            </a:r>
            <a:r>
              <a:rPr lang="en-US" altLang="ja-JP" sz="600" b="0" i="0" u="none" strike="noStrike" cap="none" dirty="0">
                <a:solidFill>
                  <a:schemeClr val="dk1"/>
                </a:solidFill>
                <a:latin typeface="Meiryo"/>
                <a:ea typeface="Meiryo"/>
                <a:cs typeface="Meiryo"/>
                <a:sym typeface="Meiryo"/>
              </a:rPr>
              <a:t>5</a:t>
            </a:r>
            <a:r>
              <a:rPr lang="ja-JP" sz="600" b="0" i="0" u="none" strike="noStrike" cap="none" dirty="0">
                <a:solidFill>
                  <a:schemeClr val="dk1"/>
                </a:solidFill>
                <a:latin typeface="Meiryo"/>
                <a:ea typeface="Meiryo"/>
                <a:cs typeface="Meiryo"/>
                <a:sym typeface="Meiryo"/>
              </a:rPr>
              <a:t> SHUFU TO SEIKATSU SHA CO.,LTD. All Rights Reserved.　</a:t>
            </a:r>
            <a:endParaRPr sz="600" b="0" i="0" u="none" strike="noStrike" cap="none" dirty="0">
              <a:solidFill>
                <a:srgbClr val="FF0000"/>
              </a:solidFill>
              <a:latin typeface="Meiryo"/>
              <a:ea typeface="Meiryo"/>
              <a:cs typeface="Meiryo"/>
              <a:sym typeface="Meiryo"/>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chanto.jp.net/"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chanto.jp.net/information/202473/" TargetMode="External"/><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chanto.jp.net/articles/-/1001715" TargetMode="Externa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7.png"/><Relationship Id="rId3" Type="http://schemas.openxmlformats.org/officeDocument/2006/relationships/image" Target="../media/image9.png"/><Relationship Id="rId7" Type="http://schemas.microsoft.com/office/2007/relationships/hdphoto" Target="../media/hdphoto1.wdp"/><Relationship Id="rId12" Type="http://schemas.microsoft.com/office/2007/relationships/hdphoto" Target="../media/hdphoto2.wdp"/><Relationship Id="rId2" Type="http://schemas.openxmlformats.org/officeDocument/2006/relationships/image" Target="../media/image8.png"/><Relationship Id="rId16" Type="http://schemas.microsoft.com/office/2007/relationships/hdphoto" Target="../media/hdphoto4.wdp"/><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6.png"/><Relationship Id="rId5" Type="http://schemas.openxmlformats.org/officeDocument/2006/relationships/image" Target="../media/image11.png"/><Relationship Id="rId15" Type="http://schemas.openxmlformats.org/officeDocument/2006/relationships/image" Target="../media/image18.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image" Target="../media/image14.png"/><Relationship Id="rId14" Type="http://schemas.microsoft.com/office/2007/relationships/hdphoto" Target="../media/hdphoto3.wdp"/></Relationships>
</file>

<file path=ppt/slides/_rels/slide4.xml.rels><?xml version="1.0" encoding="UTF-8" standalone="yes"?>
<Relationships xmlns="http://schemas.openxmlformats.org/package/2006/relationships"><Relationship Id="rId3" Type="http://schemas.openxmlformats.org/officeDocument/2006/relationships/hyperlink" Target="mailto:kokoku3@mb.shufu.co.j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0"/>
        <p:cNvGrpSpPr/>
        <p:nvPr/>
      </p:nvGrpSpPr>
      <p:grpSpPr>
        <a:xfrm>
          <a:off x="0" y="0"/>
          <a:ext cx="0" cy="0"/>
          <a:chOff x="0" y="0"/>
          <a:chExt cx="0" cy="0"/>
        </a:xfrm>
      </p:grpSpPr>
      <p:sp>
        <p:nvSpPr>
          <p:cNvPr id="41" name="Google Shape;41;p54"/>
          <p:cNvSpPr/>
          <p:nvPr/>
        </p:nvSpPr>
        <p:spPr>
          <a:xfrm>
            <a:off x="10" y="43186"/>
            <a:ext cx="13444528" cy="7476600"/>
          </a:xfrm>
          <a:prstGeom prst="rect">
            <a:avLst/>
          </a:prstGeom>
          <a:noFill/>
          <a:ln w="114300" cap="flat" cmpd="sng">
            <a:solidFill>
              <a:srgbClr val="F1C23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1"/>
              <a:buFont typeface="Arial"/>
              <a:buNone/>
            </a:pPr>
            <a:endParaRPr sz="1801" b="0" i="0" u="none" strike="noStrike" cap="none">
              <a:solidFill>
                <a:srgbClr val="FD7623"/>
              </a:solidFill>
              <a:latin typeface="Meiryo"/>
              <a:ea typeface="Meiryo"/>
              <a:cs typeface="Meiryo"/>
              <a:sym typeface="Meiryo"/>
            </a:endParaRPr>
          </a:p>
        </p:txBody>
      </p:sp>
      <p:grpSp>
        <p:nvGrpSpPr>
          <p:cNvPr id="42" name="Google Shape;42;p54"/>
          <p:cNvGrpSpPr/>
          <p:nvPr/>
        </p:nvGrpSpPr>
        <p:grpSpPr>
          <a:xfrm>
            <a:off x="5322622" y="695931"/>
            <a:ext cx="2799293" cy="1349623"/>
            <a:chOff x="9854590" y="511574"/>
            <a:chExt cx="3318664" cy="1475482"/>
          </a:xfrm>
        </p:grpSpPr>
        <p:pic>
          <p:nvPicPr>
            <p:cNvPr id="43" name="Google Shape;43;p54"/>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9854590" y="511574"/>
              <a:ext cx="3318664" cy="1475482"/>
            </a:xfrm>
            <a:prstGeom prst="rect">
              <a:avLst/>
            </a:prstGeom>
            <a:noFill/>
            <a:ln>
              <a:noFill/>
            </a:ln>
          </p:spPr>
        </p:pic>
        <p:sp>
          <p:nvSpPr>
            <p:cNvPr id="44" name="Google Shape;44;p54"/>
            <p:cNvSpPr txBox="1"/>
            <p:nvPr/>
          </p:nvSpPr>
          <p:spPr>
            <a:xfrm>
              <a:off x="11443135" y="781003"/>
              <a:ext cx="1454100" cy="336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5" name="Google Shape;45;p54"/>
          <p:cNvSpPr txBox="1"/>
          <p:nvPr/>
        </p:nvSpPr>
        <p:spPr>
          <a:xfrm>
            <a:off x="5577387" y="2417443"/>
            <a:ext cx="8136525" cy="1856277"/>
          </a:xfrm>
          <a:prstGeom prst="rect">
            <a:avLst/>
          </a:prstGeom>
          <a:noFill/>
          <a:ln>
            <a:noFill/>
          </a:ln>
        </p:spPr>
        <p:txBody>
          <a:bodyPr spcFirstLastPara="1" wrap="square" lIns="0" tIns="9525" rIns="0" bIns="0" anchor="t" anchorCtr="0">
            <a:spAutoFit/>
          </a:bodyPr>
          <a:lstStyle/>
          <a:p>
            <a:pPr marL="12700">
              <a:buSzPts val="1400"/>
            </a:pPr>
            <a:r>
              <a:rPr lang="ja-JP" altLang="en-US" sz="3200" b="1" i="0" u="none" strike="noStrike" cap="none" spc="-150" dirty="0">
                <a:solidFill>
                  <a:srgbClr val="000000"/>
                </a:solidFill>
                <a:latin typeface="Meiryo"/>
                <a:ea typeface="Meiryo"/>
                <a:cs typeface="Meiryo"/>
                <a:sym typeface="Meiryo"/>
              </a:rPr>
              <a:t>期間限定　</a:t>
            </a:r>
            <a:endParaRPr lang="en-US" altLang="ja-JP" sz="3200" b="1" i="0" u="none" strike="noStrike" cap="none" spc="-150" dirty="0">
              <a:solidFill>
                <a:srgbClr val="000000"/>
              </a:solidFill>
              <a:latin typeface="Meiryo"/>
              <a:ea typeface="Meiryo"/>
              <a:cs typeface="Meiryo"/>
              <a:sym typeface="Meiryo"/>
            </a:endParaRPr>
          </a:p>
          <a:p>
            <a:pPr marL="12700">
              <a:buSzPts val="1400"/>
            </a:pPr>
            <a:r>
              <a:rPr lang="ja-JP" altLang="en-US" sz="3200" b="1" i="0" u="none" strike="noStrike" cap="none" spc="-150" dirty="0">
                <a:solidFill>
                  <a:srgbClr val="000000"/>
                </a:solidFill>
                <a:latin typeface="Meiryo"/>
                <a:ea typeface="Meiryo"/>
                <a:cs typeface="Meiryo"/>
                <a:sym typeface="Meiryo"/>
              </a:rPr>
              <a:t>高リーチ特化型メニューのご案内</a:t>
            </a:r>
            <a:endParaRPr lang="en-US" altLang="ja-JP" sz="3200" b="1" i="0" u="none" strike="noStrike" cap="none" spc="-150" dirty="0">
              <a:solidFill>
                <a:srgbClr val="000000"/>
              </a:solidFill>
              <a:latin typeface="Meiryo"/>
              <a:ea typeface="Meiryo"/>
              <a:cs typeface="Meiryo"/>
              <a:sym typeface="Meiryo"/>
            </a:endParaRPr>
          </a:p>
          <a:p>
            <a:pPr marL="12700" marR="0" lvl="0" indent="0" algn="l" rtl="0">
              <a:lnSpc>
                <a:spcPct val="100000"/>
              </a:lnSpc>
              <a:spcBef>
                <a:spcPts val="0"/>
              </a:spcBef>
              <a:spcAft>
                <a:spcPts val="0"/>
              </a:spcAft>
              <a:buClr>
                <a:srgbClr val="000000"/>
              </a:buClr>
              <a:buSzPts val="1400"/>
              <a:buFont typeface="Arial"/>
              <a:buNone/>
            </a:pPr>
            <a:r>
              <a:rPr lang="ja-JP" altLang="en-US" sz="2800" dirty="0">
                <a:latin typeface="Meiryo"/>
                <a:ea typeface="Meiryo"/>
                <a:sym typeface="Meiryo"/>
              </a:rPr>
              <a:t>スポンサードポスト</a:t>
            </a:r>
            <a:r>
              <a:rPr lang="ja-JP" altLang="ja-JP" sz="2800" i="0" u="none" strike="noStrike" cap="none" dirty="0">
                <a:solidFill>
                  <a:schemeClr val="dk1"/>
                </a:solidFill>
                <a:latin typeface="Meiryo"/>
                <a:ea typeface="Meiryo"/>
                <a:cs typeface="Meiryo"/>
                <a:sym typeface="Meiryo"/>
              </a:rPr>
              <a:t>高リーチ獲得パッケージ</a:t>
            </a:r>
            <a:r>
              <a:rPr lang="ja-JP" altLang="en-US" sz="2800" dirty="0">
                <a:latin typeface="Meiryo"/>
                <a:ea typeface="Meiryo"/>
                <a:sym typeface="Meiryo"/>
              </a:rPr>
              <a:t>　</a:t>
            </a:r>
            <a:r>
              <a:rPr lang="en-US" altLang="ja-JP" sz="2800" dirty="0">
                <a:latin typeface="Meiryo"/>
                <a:ea typeface="Meiryo"/>
                <a:sym typeface="Meiryo"/>
              </a:rPr>
              <a:t>30,000PV/ 50,000PV </a:t>
            </a:r>
            <a:r>
              <a:rPr lang="ja-JP" altLang="en-US" sz="2800" dirty="0">
                <a:latin typeface="Meiryo"/>
                <a:ea typeface="Meiryo"/>
                <a:sym typeface="Meiryo"/>
              </a:rPr>
              <a:t>　　　　　　　　　</a:t>
            </a:r>
            <a:endParaRPr lang="en-US" altLang="ja-JP" sz="2800" dirty="0">
              <a:latin typeface="Meiryo"/>
              <a:ea typeface="Meiryo"/>
              <a:sym typeface="Meiryo"/>
            </a:endParaRPr>
          </a:p>
        </p:txBody>
      </p:sp>
      <p:sp>
        <p:nvSpPr>
          <p:cNvPr id="48" name="Google Shape;48;p54"/>
          <p:cNvSpPr txBox="1"/>
          <p:nvPr/>
        </p:nvSpPr>
        <p:spPr>
          <a:xfrm>
            <a:off x="0" y="7412301"/>
            <a:ext cx="3191100" cy="224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00"/>
              <a:buFont typeface="Arial"/>
              <a:buNone/>
            </a:pPr>
            <a:r>
              <a:rPr lang="ja-JP" sz="600" b="0" i="0" u="none" strike="noStrike" cap="none" dirty="0">
                <a:solidFill>
                  <a:schemeClr val="dk1"/>
                </a:solidFill>
                <a:latin typeface="Meiryo"/>
                <a:ea typeface="Meiryo"/>
                <a:cs typeface="Meiryo"/>
                <a:sym typeface="Meiryo"/>
              </a:rPr>
              <a:t>© 202</a:t>
            </a:r>
            <a:r>
              <a:rPr lang="en-US" altLang="ja-JP" sz="600" b="0" i="0" u="none" strike="noStrike" cap="none" dirty="0">
                <a:solidFill>
                  <a:schemeClr val="dk1"/>
                </a:solidFill>
                <a:latin typeface="Meiryo"/>
                <a:ea typeface="Meiryo"/>
                <a:cs typeface="Meiryo"/>
                <a:sym typeface="Meiryo"/>
              </a:rPr>
              <a:t>5</a:t>
            </a:r>
            <a:r>
              <a:rPr lang="ja-JP" sz="600" b="0" i="0" u="none" strike="noStrike" cap="none" dirty="0">
                <a:solidFill>
                  <a:schemeClr val="dk1"/>
                </a:solidFill>
                <a:latin typeface="Meiryo"/>
                <a:ea typeface="Meiryo"/>
                <a:cs typeface="Meiryo"/>
                <a:sym typeface="Meiryo"/>
              </a:rPr>
              <a:t> SHUFU TO SEIKATSU SHA CO.,LTD. All Rights Reserved.　</a:t>
            </a:r>
            <a:endParaRPr sz="600" b="0" i="0" u="none" strike="noStrike" cap="none" dirty="0">
              <a:solidFill>
                <a:srgbClr val="FF0000"/>
              </a:solidFill>
              <a:latin typeface="Meiryo"/>
              <a:ea typeface="Meiryo"/>
              <a:cs typeface="Meiryo"/>
              <a:sym typeface="Meiryo"/>
            </a:endParaRPr>
          </a:p>
        </p:txBody>
      </p:sp>
      <p:sp>
        <p:nvSpPr>
          <p:cNvPr id="49" name="Google Shape;49;p54"/>
          <p:cNvSpPr txBox="1"/>
          <p:nvPr/>
        </p:nvSpPr>
        <p:spPr>
          <a:xfrm>
            <a:off x="10183225" y="7286625"/>
            <a:ext cx="3092100" cy="1848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323" b="0" i="0" u="none" strike="noStrike" cap="none">
                <a:solidFill>
                  <a:srgbClr val="888888"/>
                </a:solidFill>
                <a:latin typeface="Arial"/>
                <a:ea typeface="Arial"/>
                <a:cs typeface="Arial"/>
                <a:sym typeface="Arial"/>
              </a:rPr>
              <a:t>1</a:t>
            </a:fld>
            <a:endParaRPr sz="1323" b="0" i="0" u="none" strike="noStrike" cap="none" dirty="0">
              <a:solidFill>
                <a:srgbClr val="888888"/>
              </a:solidFill>
              <a:latin typeface="Arial"/>
              <a:ea typeface="Arial"/>
              <a:cs typeface="Arial"/>
              <a:sym typeface="Arial"/>
            </a:endParaRPr>
          </a:p>
        </p:txBody>
      </p:sp>
      <p:pic>
        <p:nvPicPr>
          <p:cNvPr id="3" name="図 2">
            <a:extLst>
              <a:ext uri="{FF2B5EF4-FFF2-40B4-BE49-F238E27FC236}">
                <a16:creationId xmlns:a16="http://schemas.microsoft.com/office/drawing/2014/main" id="{4123983E-80D6-BB04-3FD3-405EF3007A1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10054" y="2392174"/>
            <a:ext cx="4957289" cy="3304033"/>
          </a:xfrm>
          <a:prstGeom prst="rect">
            <a:avLst/>
          </a:prstGeom>
        </p:spPr>
      </p:pic>
      <p:sp>
        <p:nvSpPr>
          <p:cNvPr id="5" name="字幕 2">
            <a:extLst>
              <a:ext uri="{FF2B5EF4-FFF2-40B4-BE49-F238E27FC236}">
                <a16:creationId xmlns:a16="http://schemas.microsoft.com/office/drawing/2014/main" id="{FB4B4CE3-380B-F1DA-1D09-EFCA4E401E3A}"/>
              </a:ext>
            </a:extLst>
          </p:cNvPr>
          <p:cNvSpPr txBox="1">
            <a:spLocks/>
          </p:cNvSpPr>
          <p:nvPr/>
        </p:nvSpPr>
        <p:spPr>
          <a:xfrm>
            <a:off x="10863775" y="6462538"/>
            <a:ext cx="2411550" cy="595487"/>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kumimoji="1" lang="ja-JP" altLang="en-US" sz="1600" dirty="0">
                <a:latin typeface="メイリオ" panose="020B0604030504040204" pitchFamily="50" charset="-128"/>
                <a:ea typeface="メイリオ" panose="020B0604030504040204" pitchFamily="50" charset="-128"/>
              </a:rPr>
              <a:t>株式会社主婦と生活社</a:t>
            </a:r>
            <a:endParaRPr kumimoji="1"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メディアビジネス部</a:t>
            </a:r>
            <a:endParaRPr kumimoji="1" lang="ja-JP" altLang="en-US" sz="16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CD6D50D-0674-0158-3972-76B913205624}"/>
              </a:ext>
            </a:extLst>
          </p:cNvPr>
          <p:cNvSpPr txBox="1"/>
          <p:nvPr/>
        </p:nvSpPr>
        <p:spPr>
          <a:xfrm>
            <a:off x="5577387" y="4742100"/>
            <a:ext cx="3922424" cy="954107"/>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hlinkClick r:id="rId5"/>
              </a:rPr>
              <a:t>CHANTO WEB</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30</a:t>
            </a:r>
            <a:r>
              <a:rPr kumimoji="1" lang="ja-JP" altLang="en-US" dirty="0">
                <a:latin typeface="メイリオ" panose="020B0604030504040204" pitchFamily="50" charset="-128"/>
                <a:ea typeface="メイリオ" panose="020B0604030504040204" pitchFamily="50" charset="-128"/>
              </a:rPr>
              <a:t>代</a:t>
            </a:r>
            <a:r>
              <a:rPr kumimoji="1" lang="en-US" altLang="ja-JP" dirty="0">
                <a:latin typeface="メイリオ" panose="020B0604030504040204" pitchFamily="50" charset="-128"/>
                <a:ea typeface="メイリオ" panose="020B0604030504040204" pitchFamily="50" charset="-128"/>
              </a:rPr>
              <a:t>〜40</a:t>
            </a:r>
            <a:r>
              <a:rPr kumimoji="1" lang="ja-JP" altLang="en-US" dirty="0">
                <a:latin typeface="メイリオ" panose="020B0604030504040204" pitchFamily="50" charset="-128"/>
                <a:ea typeface="メイリオ" panose="020B0604030504040204" pitchFamily="50" charset="-128"/>
              </a:rPr>
              <a:t>代の働くママがメインターゲット。</a:t>
            </a:r>
            <a:endParaRPr kumimoji="1" lang="en-US" altLang="ja-JP" dirty="0">
              <a:latin typeface="メイリオ" panose="020B0604030504040204" pitchFamily="50" charset="-128"/>
              <a:ea typeface="メイリオ" panose="020B0604030504040204" pitchFamily="50" charset="-128"/>
            </a:endParaRPr>
          </a:p>
          <a:p>
            <a:r>
              <a:rPr lang="ja-JP" altLang="en-US" b="0" i="0" u="none" strike="noStrike" baseline="0" dirty="0">
                <a:latin typeface="メイリオ" panose="020B0604030504040204" pitchFamily="50" charset="-128"/>
                <a:ea typeface="メイリオ" panose="020B0604030504040204" pitchFamily="50" charset="-128"/>
              </a:rPr>
              <a:t>働く女性の生きやすさにコミットできる</a:t>
            </a:r>
            <a:endParaRPr lang="en-US" altLang="ja-JP" b="0" i="0" u="none" strike="noStrike" baseline="0" dirty="0">
              <a:latin typeface="メイリオ" panose="020B0604030504040204" pitchFamily="50" charset="-128"/>
              <a:ea typeface="メイリオ" panose="020B0604030504040204" pitchFamily="50" charset="-128"/>
            </a:endParaRPr>
          </a:p>
          <a:p>
            <a:r>
              <a:rPr lang="ja-JP" altLang="en-US" b="0" i="0" u="none" strike="noStrike" baseline="0" dirty="0">
                <a:latin typeface="メイリオ" panose="020B0604030504040204" pitchFamily="50" charset="-128"/>
                <a:ea typeface="メイリオ" panose="020B0604030504040204" pitchFamily="50" charset="-128"/>
              </a:rPr>
              <a:t>コンテンツを配信しています。</a:t>
            </a:r>
            <a:endParaRPr kumimoji="1" lang="en-US" altLang="ja-JP" dirty="0">
              <a:latin typeface="メイリオ" panose="020B0604030504040204" pitchFamily="50" charset="-128"/>
              <a:ea typeface="メイリオ"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Google Shape;509;p12"/>
          <p:cNvSpPr/>
          <p:nvPr/>
        </p:nvSpPr>
        <p:spPr>
          <a:xfrm>
            <a:off x="8043" y="3630"/>
            <a:ext cx="13444500" cy="684000"/>
          </a:xfrm>
          <a:prstGeom prst="rect">
            <a:avLst/>
          </a:prstGeom>
          <a:solidFill>
            <a:schemeClr val="accent4"/>
          </a:solidFill>
          <a:ln>
            <a:noFill/>
          </a:ln>
        </p:spPr>
        <p:txBody>
          <a:bodyPr spcFirstLastPara="1" wrap="square" lIns="100825" tIns="50400" rIns="100825" bIns="50400" anchor="ctr" anchorCtr="0">
            <a:noAutofit/>
          </a:bodyPr>
          <a:lstStyle/>
          <a:p>
            <a:pPr marL="0" marR="0" lvl="0" indent="0" algn="ctr" rtl="0">
              <a:lnSpc>
                <a:spcPct val="100000"/>
              </a:lnSpc>
              <a:spcBef>
                <a:spcPts val="0"/>
              </a:spcBef>
              <a:spcAft>
                <a:spcPts val="0"/>
              </a:spcAft>
              <a:buClr>
                <a:srgbClr val="000000"/>
              </a:buClr>
              <a:buSzPts val="1985"/>
              <a:buFont typeface="Arial"/>
              <a:buNone/>
            </a:pPr>
            <a:endParaRPr sz="1200" b="0" i="0" u="none" strike="noStrike" cap="none">
              <a:solidFill>
                <a:schemeClr val="lt1"/>
              </a:solidFill>
              <a:latin typeface="Meiryo"/>
              <a:ea typeface="Meiryo"/>
              <a:cs typeface="Meiryo"/>
              <a:sym typeface="Meiryo"/>
            </a:endParaRPr>
          </a:p>
        </p:txBody>
      </p:sp>
      <p:sp>
        <p:nvSpPr>
          <p:cNvPr id="510" name="Google Shape;510;p12"/>
          <p:cNvSpPr txBox="1">
            <a:spLocks noGrp="1"/>
          </p:cNvSpPr>
          <p:nvPr>
            <p:ph type="sldNum" idx="12"/>
          </p:nvPr>
        </p:nvSpPr>
        <p:spPr>
          <a:xfrm>
            <a:off x="10183225" y="7286625"/>
            <a:ext cx="3092244" cy="184666"/>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2</a:t>
            </a:fld>
            <a:endParaRPr/>
          </a:p>
        </p:txBody>
      </p:sp>
      <p:sp>
        <p:nvSpPr>
          <p:cNvPr id="511" name="Google Shape;511;p12"/>
          <p:cNvSpPr/>
          <p:nvPr/>
        </p:nvSpPr>
        <p:spPr>
          <a:xfrm>
            <a:off x="5911987" y="5894438"/>
            <a:ext cx="7144200" cy="1408681"/>
          </a:xfrm>
          <a:prstGeom prst="rect">
            <a:avLst/>
          </a:prstGeom>
          <a:noFill/>
          <a:ln>
            <a:noFill/>
          </a:ln>
        </p:spPr>
        <p:txBody>
          <a:bodyPr spcFirstLastPara="1" wrap="square" lIns="91425" tIns="45700" rIns="91425" bIns="45700" anchor="t" anchorCtr="0">
            <a:noAutofit/>
          </a:bodyPr>
          <a:lstStyle/>
          <a:p>
            <a:pPr marL="12700" marR="0" lvl="0" indent="0" algn="l" rtl="0">
              <a:lnSpc>
                <a:spcPct val="101904"/>
              </a:lnSpc>
              <a:spcBef>
                <a:spcPts val="0"/>
              </a:spcBef>
              <a:spcAft>
                <a:spcPts val="0"/>
              </a:spcAft>
              <a:buClr>
                <a:srgbClr val="000000"/>
              </a:buClr>
              <a:buSzPts val="900"/>
              <a:buFont typeface="Arial"/>
              <a:buNone/>
            </a:pPr>
            <a:r>
              <a:rPr lang="ja-JP" sz="1000" b="0" i="0" u="none" strike="noStrike" cap="none" dirty="0">
                <a:solidFill>
                  <a:schemeClr val="dk1"/>
                </a:solidFill>
                <a:latin typeface="Meiryo"/>
                <a:ea typeface="Meiryo"/>
                <a:cs typeface="Meiryo"/>
                <a:sym typeface="Meiryo"/>
              </a:rPr>
              <a:t>※ 記事中にはPR表記が入ります。</a:t>
            </a:r>
            <a:endParaRPr sz="1000" b="0" i="0" u="none" strike="noStrike" cap="none" dirty="0">
              <a:solidFill>
                <a:schemeClr val="dk1"/>
              </a:solidFill>
              <a:latin typeface="Meiryo"/>
              <a:ea typeface="Meiryo"/>
              <a:cs typeface="Meiryo"/>
              <a:sym typeface="Meiryo"/>
            </a:endParaRPr>
          </a:p>
          <a:p>
            <a:pPr marL="12700" marR="0" lvl="0" indent="0" algn="l" rtl="0">
              <a:lnSpc>
                <a:spcPct val="101428"/>
              </a:lnSpc>
              <a:spcBef>
                <a:spcPts val="0"/>
              </a:spcBef>
              <a:spcAft>
                <a:spcPts val="0"/>
              </a:spcAft>
              <a:buClr>
                <a:srgbClr val="000000"/>
              </a:buClr>
              <a:buSzPts val="900"/>
              <a:buFont typeface="Arial"/>
              <a:buNone/>
            </a:pPr>
            <a:r>
              <a:rPr lang="ja-JP" sz="1000" b="0" i="0" u="none" strike="noStrike" cap="none" dirty="0">
                <a:solidFill>
                  <a:schemeClr val="dk1"/>
                </a:solidFill>
                <a:latin typeface="Meiryo"/>
                <a:ea typeface="Meiryo"/>
                <a:cs typeface="Meiryo"/>
                <a:sym typeface="Meiryo"/>
              </a:rPr>
              <a:t>※ 取材、インタビュー、体験レビューは別途費用が発生する場合があります。</a:t>
            </a:r>
            <a:endParaRPr sz="1000" b="0" i="0" u="none" strike="noStrike" cap="none" dirty="0">
              <a:solidFill>
                <a:schemeClr val="dk1"/>
              </a:solidFill>
              <a:latin typeface="Meiryo"/>
              <a:ea typeface="Meiryo"/>
              <a:cs typeface="Meiryo"/>
              <a:sym typeface="Meiryo"/>
            </a:endParaRPr>
          </a:p>
          <a:p>
            <a:pPr marL="12700" marR="0" lvl="0" indent="0" algn="l" rtl="0">
              <a:lnSpc>
                <a:spcPct val="101428"/>
              </a:lnSpc>
              <a:spcBef>
                <a:spcPts val="0"/>
              </a:spcBef>
              <a:spcAft>
                <a:spcPts val="0"/>
              </a:spcAft>
              <a:buClr>
                <a:srgbClr val="000000"/>
              </a:buClr>
              <a:buSzPts val="900"/>
              <a:buFont typeface="Arial"/>
              <a:buNone/>
            </a:pPr>
            <a:r>
              <a:rPr lang="ja-JP" sz="1000" b="0" i="0" u="none" strike="noStrike" cap="none" dirty="0">
                <a:solidFill>
                  <a:schemeClr val="dk1"/>
                </a:solidFill>
                <a:latin typeface="Meiryo"/>
                <a:ea typeface="Meiryo"/>
                <a:cs typeface="Meiryo"/>
                <a:sym typeface="Meiryo"/>
              </a:rPr>
              <a:t>※ 外部リンクは3URLまで。</a:t>
            </a:r>
            <a:endParaRPr sz="1000" b="0" i="0" u="none" strike="noStrike" cap="none" dirty="0">
              <a:solidFill>
                <a:schemeClr val="dk1"/>
              </a:solidFill>
              <a:latin typeface="Meiryo"/>
              <a:ea typeface="Meiryo"/>
              <a:cs typeface="Meiryo"/>
              <a:sym typeface="Meiryo"/>
            </a:endParaRPr>
          </a:p>
          <a:p>
            <a:pPr marL="12700" marR="0" lvl="0" indent="0" algn="l" rtl="0">
              <a:lnSpc>
                <a:spcPct val="101428"/>
              </a:lnSpc>
              <a:spcBef>
                <a:spcPts val="0"/>
              </a:spcBef>
              <a:spcAft>
                <a:spcPts val="0"/>
              </a:spcAft>
              <a:buClr>
                <a:srgbClr val="000000"/>
              </a:buClr>
              <a:buSzPts val="900"/>
              <a:buFont typeface="Arial"/>
              <a:buNone/>
            </a:pPr>
            <a:r>
              <a:rPr lang="ja-JP" sz="1000" b="0" i="0" u="none" strike="noStrike" cap="none" dirty="0">
                <a:solidFill>
                  <a:schemeClr val="tx1"/>
                </a:solidFill>
                <a:latin typeface="Meiryo"/>
                <a:ea typeface="Meiryo"/>
                <a:cs typeface="Meiryo"/>
                <a:sym typeface="Meiryo"/>
              </a:rPr>
              <a:t>※ 記事タイトルは掲載後にも変更を行う場合があります。</a:t>
            </a:r>
            <a:endParaRPr lang="en-US" altLang="ja-JP" sz="1000" b="0" i="0" u="none" strike="noStrike" cap="none" dirty="0">
              <a:solidFill>
                <a:schemeClr val="tx1"/>
              </a:solidFill>
              <a:latin typeface="Meiryo"/>
              <a:ea typeface="Meiryo"/>
              <a:cs typeface="Meiryo"/>
              <a:sym typeface="Meiryo"/>
            </a:endParaRPr>
          </a:p>
          <a:p>
            <a:pPr marL="12700">
              <a:lnSpc>
                <a:spcPct val="101428"/>
              </a:lnSpc>
              <a:buSzPts val="900"/>
            </a:pPr>
            <a:r>
              <a:rPr lang="en-US" altLang="ja-JP" sz="1000" b="0" i="0" dirty="0">
                <a:solidFill>
                  <a:schemeClr val="tx1"/>
                </a:solidFill>
                <a:effectLst/>
                <a:highlight>
                  <a:srgbClr val="FFFFFF"/>
                </a:highlight>
                <a:latin typeface="メイリオ" panose="020B0604030504040204" pitchFamily="50" charset="-128"/>
                <a:ea typeface="メイリオ" panose="020B0604030504040204" pitchFamily="50" charset="-128"/>
              </a:rPr>
              <a:t>※ </a:t>
            </a:r>
            <a:r>
              <a:rPr lang="ja-JP" altLang="en-US" sz="1000" b="0" i="0" dirty="0">
                <a:solidFill>
                  <a:schemeClr val="tx1"/>
                </a:solidFill>
                <a:effectLst/>
                <a:highlight>
                  <a:srgbClr val="FFFFFF"/>
                </a:highlight>
                <a:latin typeface="メイリオ" panose="020B0604030504040204" pitchFamily="50" charset="-128"/>
                <a:ea typeface="メイリオ" panose="020B0604030504040204" pitchFamily="50" charset="-128"/>
              </a:rPr>
              <a:t>運用広告の配信用入稿物については、生成</a:t>
            </a:r>
            <a:r>
              <a:rPr lang="en-US" altLang="ja-JP" sz="1000" b="0" i="0" dirty="0">
                <a:solidFill>
                  <a:schemeClr val="tx1"/>
                </a:solidFill>
                <a:effectLst/>
                <a:highlight>
                  <a:srgbClr val="FFFFFF"/>
                </a:highlight>
                <a:latin typeface="メイリオ" panose="020B0604030504040204" pitchFamily="50" charset="-128"/>
                <a:ea typeface="メイリオ" panose="020B0604030504040204" pitchFamily="50" charset="-128"/>
              </a:rPr>
              <a:t>AI</a:t>
            </a:r>
            <a:r>
              <a:rPr lang="ja-JP" altLang="en-US" sz="1000" b="0" i="0" dirty="0">
                <a:solidFill>
                  <a:schemeClr val="tx1"/>
                </a:solidFill>
                <a:effectLst/>
                <a:highlight>
                  <a:srgbClr val="FFFFFF"/>
                </a:highlight>
                <a:latin typeface="メイリオ" panose="020B0604030504040204" pitchFamily="50" charset="-128"/>
                <a:ea typeface="メイリオ" panose="020B0604030504040204" pitchFamily="50" charset="-128"/>
              </a:rPr>
              <a:t>を活用する場合がございます。</a:t>
            </a:r>
            <a:endParaRPr lang="ja-JP" altLang="en-US" sz="1000" b="0" i="0" u="none" strike="noStrike" cap="none" dirty="0">
              <a:solidFill>
                <a:schemeClr val="tx1"/>
              </a:solidFill>
              <a:latin typeface="メイリオ" panose="020B0604030504040204" pitchFamily="50" charset="-128"/>
              <a:ea typeface="メイリオ" panose="020B0604030504040204" pitchFamily="50" charset="-128"/>
              <a:cs typeface="Meiryo"/>
              <a:sym typeface="Meiryo"/>
            </a:endParaRPr>
          </a:p>
          <a:p>
            <a:pPr marL="12700" marR="0" lvl="0" indent="0" algn="l" rtl="0">
              <a:lnSpc>
                <a:spcPct val="101904"/>
              </a:lnSpc>
              <a:spcBef>
                <a:spcPts val="0"/>
              </a:spcBef>
              <a:spcAft>
                <a:spcPts val="0"/>
              </a:spcAft>
              <a:buClr>
                <a:srgbClr val="000000"/>
              </a:buClr>
              <a:buSzPts val="900"/>
              <a:buFont typeface="Arial"/>
              <a:buNone/>
            </a:pPr>
            <a:r>
              <a:rPr lang="ja-JP" sz="1000" b="0" i="0" u="none" strike="noStrike" cap="none" dirty="0">
                <a:solidFill>
                  <a:schemeClr val="dk1"/>
                </a:solidFill>
                <a:latin typeface="Meiryo"/>
                <a:ea typeface="Meiryo"/>
                <a:cs typeface="Meiryo"/>
                <a:sym typeface="Meiryo"/>
              </a:rPr>
              <a:t>※ 記事は最低1年間の期間においてアーカイブされます（内容によっては期間制限あり）。</a:t>
            </a:r>
            <a:endParaRPr sz="1000" b="0" i="0" u="none" strike="noStrike" cap="none" dirty="0">
              <a:solidFill>
                <a:schemeClr val="dk1"/>
              </a:solidFill>
              <a:latin typeface="Meiryo"/>
              <a:ea typeface="Meiryo"/>
              <a:cs typeface="Meiryo"/>
              <a:sym typeface="Meiryo"/>
            </a:endParaRPr>
          </a:p>
          <a:p>
            <a:pPr marL="12700" marR="0" lvl="0" indent="0" algn="l" rtl="0">
              <a:lnSpc>
                <a:spcPct val="101904"/>
              </a:lnSpc>
              <a:spcBef>
                <a:spcPts val="0"/>
              </a:spcBef>
              <a:spcAft>
                <a:spcPts val="0"/>
              </a:spcAft>
              <a:buClr>
                <a:srgbClr val="000000"/>
              </a:buClr>
              <a:buSzPts val="800"/>
              <a:buFont typeface="Arial"/>
              <a:buNone/>
            </a:pPr>
            <a:r>
              <a:rPr lang="ja-JP" sz="1000" b="0" i="0" u="none" strike="noStrike" cap="none" dirty="0">
                <a:solidFill>
                  <a:schemeClr val="dk1"/>
                </a:solidFill>
                <a:latin typeface="Meiryo"/>
                <a:ea typeface="Meiryo"/>
                <a:cs typeface="Meiryo"/>
                <a:sym typeface="Meiryo"/>
              </a:rPr>
              <a:t>※ 年末年始などの長期休みや期末はPVが下回る可能性がございます。</a:t>
            </a:r>
            <a:endParaRPr lang="en-US" altLang="ja-JP" sz="1000" b="0" i="0" u="none" strike="noStrike" cap="none" dirty="0">
              <a:solidFill>
                <a:schemeClr val="dk1"/>
              </a:solidFill>
              <a:latin typeface="Meiryo"/>
              <a:ea typeface="Meiryo"/>
              <a:cs typeface="Meiryo"/>
              <a:sym typeface="Meiryo"/>
            </a:endParaRPr>
          </a:p>
          <a:p>
            <a:pPr marL="12700">
              <a:lnSpc>
                <a:spcPct val="101904"/>
              </a:lnSpc>
              <a:buSzPts val="800"/>
            </a:pPr>
            <a:r>
              <a:rPr lang="en-US" altLang="ja-JP" sz="1000" dirty="0">
                <a:solidFill>
                  <a:schemeClr val="tx1"/>
                </a:solidFill>
                <a:latin typeface="Meiryo"/>
                <a:ea typeface="Meiryo"/>
                <a:cs typeface="Meiryo"/>
                <a:sym typeface="Meiryo"/>
              </a:rPr>
              <a:t>※</a:t>
            </a:r>
            <a:r>
              <a:rPr lang="ja-JP" altLang="en-US" sz="1000" dirty="0">
                <a:solidFill>
                  <a:schemeClr val="tx1"/>
                </a:solidFill>
                <a:latin typeface="Meiryo"/>
                <a:ea typeface="Meiryo"/>
                <a:cs typeface="Meiryo"/>
                <a:sym typeface="Meiryo"/>
              </a:rPr>
              <a:t> サービスポスト投稿の内容は編集部にお任せいただきます。</a:t>
            </a:r>
            <a:endParaRPr lang="ja-JP" altLang="en-US" sz="1000" b="0" i="0" u="none" strike="noStrike" cap="none" dirty="0">
              <a:solidFill>
                <a:schemeClr val="tx1"/>
              </a:solidFill>
              <a:latin typeface="Meiryo"/>
              <a:ea typeface="Meiryo"/>
              <a:cs typeface="Meiryo"/>
              <a:sym typeface="Meiryo"/>
            </a:endParaRPr>
          </a:p>
          <a:p>
            <a:pPr marL="12700" marR="0" lvl="0" indent="0" algn="l" rtl="0">
              <a:lnSpc>
                <a:spcPct val="101904"/>
              </a:lnSpc>
              <a:spcBef>
                <a:spcPts val="0"/>
              </a:spcBef>
              <a:spcAft>
                <a:spcPts val="0"/>
              </a:spcAft>
              <a:buClr>
                <a:srgbClr val="000000"/>
              </a:buClr>
              <a:buSzPts val="800"/>
              <a:buFont typeface="Arial"/>
              <a:buNone/>
            </a:pPr>
            <a:endParaRPr lang="en-US" altLang="ja-JP" sz="1000" b="0" i="0" u="none" strike="noStrike" cap="none" dirty="0">
              <a:solidFill>
                <a:schemeClr val="dk1"/>
              </a:solidFill>
              <a:latin typeface="Meiryo"/>
              <a:ea typeface="Meiryo"/>
              <a:cs typeface="Meiryo"/>
              <a:sym typeface="Meiryo"/>
            </a:endParaRPr>
          </a:p>
          <a:p>
            <a:pPr marL="12700" marR="0" lvl="0" indent="0" algn="l" rtl="0">
              <a:lnSpc>
                <a:spcPct val="101904"/>
              </a:lnSpc>
              <a:spcBef>
                <a:spcPts val="0"/>
              </a:spcBef>
              <a:spcAft>
                <a:spcPts val="0"/>
              </a:spcAft>
              <a:buClr>
                <a:srgbClr val="000000"/>
              </a:buClr>
              <a:buSzPts val="800"/>
              <a:buFont typeface="Arial"/>
              <a:buNone/>
            </a:pPr>
            <a:endParaRPr lang="en-US" altLang="ja-JP" sz="1000" b="0" i="0" u="none" strike="noStrike" cap="none" dirty="0">
              <a:solidFill>
                <a:schemeClr val="dk1"/>
              </a:solidFill>
              <a:latin typeface="Meiryo"/>
              <a:ea typeface="Meiryo"/>
              <a:cs typeface="Meiryo"/>
              <a:sym typeface="Meiryo"/>
            </a:endParaRPr>
          </a:p>
          <a:p>
            <a:pPr marL="12700" marR="0" lvl="0" indent="0" algn="l" rtl="0">
              <a:lnSpc>
                <a:spcPct val="101904"/>
              </a:lnSpc>
              <a:spcBef>
                <a:spcPts val="0"/>
              </a:spcBef>
              <a:spcAft>
                <a:spcPts val="0"/>
              </a:spcAft>
              <a:buClr>
                <a:srgbClr val="000000"/>
              </a:buClr>
              <a:buSzPts val="800"/>
              <a:buFont typeface="Arial"/>
              <a:buNone/>
            </a:pPr>
            <a:endParaRPr lang="ja-JP" altLang="en-US" sz="1800" b="0" i="0" u="none" strike="noStrike" cap="none" dirty="0">
              <a:solidFill>
                <a:srgbClr val="000000"/>
              </a:solidFill>
              <a:latin typeface="Arial"/>
              <a:ea typeface="Arial"/>
              <a:cs typeface="Arial"/>
              <a:sym typeface="Arial"/>
            </a:endParaRPr>
          </a:p>
        </p:txBody>
      </p:sp>
      <p:sp>
        <p:nvSpPr>
          <p:cNvPr id="512" name="Google Shape;512;p12"/>
          <p:cNvSpPr txBox="1"/>
          <p:nvPr/>
        </p:nvSpPr>
        <p:spPr>
          <a:xfrm>
            <a:off x="675572" y="3078926"/>
            <a:ext cx="2308500" cy="307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ja-JP" sz="800" b="0" i="0" u="none" strike="noStrike" cap="none">
                <a:solidFill>
                  <a:schemeClr val="dk1"/>
                </a:solidFill>
                <a:latin typeface="Meiryo"/>
                <a:ea typeface="Meiryo"/>
                <a:cs typeface="Meiryo"/>
                <a:sym typeface="Meiryo"/>
              </a:rPr>
              <a:t>広告主：旭化成ホームプロダクツ株式会社様</a:t>
            </a:r>
            <a:endParaRPr sz="800" b="0" i="0" u="none" strike="noStrike" cap="none">
              <a:solidFill>
                <a:schemeClr val="dk1"/>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800"/>
              <a:buFont typeface="Arial"/>
              <a:buNone/>
            </a:pPr>
            <a:r>
              <a:rPr lang="ja-JP" sz="800" b="0" i="0" u="none" strike="noStrike" cap="none">
                <a:solidFill>
                  <a:schemeClr val="dk1"/>
                </a:solidFill>
                <a:latin typeface="Meiryo"/>
                <a:ea typeface="Meiryo"/>
                <a:cs typeface="Meiryo"/>
                <a:sym typeface="Meiryo"/>
              </a:rPr>
              <a:t>（</a:t>
            </a:r>
            <a:r>
              <a:rPr lang="ja-JP" sz="800" b="0" i="0" u="sng" strike="noStrike" cap="none">
                <a:solidFill>
                  <a:schemeClr val="dk1"/>
                </a:solidFill>
                <a:latin typeface="Meiryo"/>
                <a:ea typeface="Meiryo"/>
                <a:cs typeface="Meiryo"/>
                <a:sym typeface="Meiryo"/>
                <a:hlinkClick r:id="rId3">
                  <a:extLst>
                    <a:ext uri="{A12FA001-AC4F-418D-AE19-62706E023703}">
                      <ahyp:hlinkClr xmlns:ahyp="http://schemas.microsoft.com/office/drawing/2018/hyperlinkcolor" val="tx"/>
                    </a:ext>
                  </a:extLst>
                </a:hlinkClick>
              </a:rPr>
              <a:t>お家で名古屋風おでん</a:t>
            </a:r>
            <a:r>
              <a:rPr lang="ja-JP" sz="800" b="0" i="0" u="none" strike="noStrike" cap="none">
                <a:solidFill>
                  <a:schemeClr val="dk1"/>
                </a:solidFill>
                <a:latin typeface="Meiryo"/>
                <a:ea typeface="Meiryo"/>
                <a:cs typeface="Meiryo"/>
                <a:sym typeface="Meiryo"/>
              </a:rPr>
              <a:t>）</a:t>
            </a:r>
            <a:endParaRPr sz="800" b="0" i="0" u="none" strike="noStrike" cap="none">
              <a:solidFill>
                <a:schemeClr val="dk1"/>
              </a:solidFill>
              <a:latin typeface="Meiryo"/>
              <a:ea typeface="Meiryo"/>
              <a:cs typeface="Meiryo"/>
              <a:sym typeface="Meiryo"/>
            </a:endParaRPr>
          </a:p>
        </p:txBody>
      </p:sp>
      <p:sp>
        <p:nvSpPr>
          <p:cNvPr id="513" name="Google Shape;513;p12"/>
          <p:cNvSpPr/>
          <p:nvPr/>
        </p:nvSpPr>
        <p:spPr>
          <a:xfrm>
            <a:off x="530029" y="2802077"/>
            <a:ext cx="2646000" cy="174300"/>
          </a:xfrm>
          <a:prstGeom prst="rect">
            <a:avLst/>
          </a:prstGeom>
          <a:solidFill>
            <a:srgbClr val="D8D8D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ja-JP" sz="800" b="1" i="0" u="none" strike="noStrike" cap="none">
                <a:solidFill>
                  <a:schemeClr val="dk1"/>
                </a:solidFill>
                <a:latin typeface="Meiryo"/>
                <a:ea typeface="Meiryo"/>
                <a:cs typeface="Meiryo"/>
                <a:sym typeface="Meiryo"/>
              </a:rPr>
              <a:t>キッチングッズ</a:t>
            </a:r>
            <a:endParaRPr sz="800" b="0" i="0" u="none" strike="noStrike" cap="none">
              <a:solidFill>
                <a:schemeClr val="dk1"/>
              </a:solidFill>
              <a:latin typeface="Meiryo"/>
              <a:ea typeface="Meiryo"/>
              <a:cs typeface="Meiryo"/>
              <a:sym typeface="Meiryo"/>
            </a:endParaRPr>
          </a:p>
        </p:txBody>
      </p:sp>
      <p:sp>
        <p:nvSpPr>
          <p:cNvPr id="514" name="Google Shape;514;p12"/>
          <p:cNvSpPr txBox="1"/>
          <p:nvPr/>
        </p:nvSpPr>
        <p:spPr>
          <a:xfrm>
            <a:off x="3416402" y="3063559"/>
            <a:ext cx="2251200" cy="3168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ja-JP" sz="800" b="0" i="0" u="none" strike="noStrike" cap="none">
                <a:solidFill>
                  <a:srgbClr val="000000"/>
                </a:solidFill>
                <a:latin typeface="Meiryo"/>
                <a:ea typeface="Meiryo"/>
                <a:cs typeface="Meiryo"/>
                <a:sym typeface="Meiryo"/>
              </a:rPr>
              <a:t>広告主：UR都市機構様</a:t>
            </a:r>
            <a:endParaRPr sz="800" b="0" i="0" u="none" strike="noStrike" cap="none">
              <a:solidFill>
                <a:srgbClr val="000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800"/>
              <a:buFont typeface="Arial"/>
              <a:buNone/>
            </a:pPr>
            <a:r>
              <a:rPr lang="ja-JP" sz="800" b="0" i="0" u="sng" strike="noStrike" cap="none">
                <a:solidFill>
                  <a:srgbClr val="000000"/>
                </a:solidFill>
                <a:latin typeface="Meiryo"/>
                <a:ea typeface="Meiryo"/>
                <a:cs typeface="Meiryo"/>
                <a:sym typeface="Meiryo"/>
                <a:hlinkClick r:id="rId4">
                  <a:extLst>
                    <a:ext uri="{A12FA001-AC4F-418D-AE19-62706E023703}">
                      <ahyp:hlinkClr xmlns:ahyp="http://schemas.microsoft.com/office/drawing/2018/hyperlinkcolor" val="tx"/>
                    </a:ext>
                  </a:extLst>
                </a:hlinkClick>
              </a:rPr>
              <a:t>（住み替えで共働き家庭が救われる理由） </a:t>
            </a:r>
            <a:endParaRPr sz="800" b="0" i="0" u="none" strike="noStrike" cap="none">
              <a:solidFill>
                <a:srgbClr val="000000"/>
              </a:solidFill>
              <a:latin typeface="Meiryo"/>
              <a:ea typeface="Meiryo"/>
              <a:cs typeface="Meiryo"/>
              <a:sym typeface="Meiryo"/>
            </a:endParaRPr>
          </a:p>
        </p:txBody>
      </p:sp>
      <p:grpSp>
        <p:nvGrpSpPr>
          <p:cNvPr id="515" name="Google Shape;515;p12"/>
          <p:cNvGrpSpPr/>
          <p:nvPr/>
        </p:nvGrpSpPr>
        <p:grpSpPr>
          <a:xfrm>
            <a:off x="673207" y="3478086"/>
            <a:ext cx="2376476" cy="1533517"/>
            <a:chOff x="-167159" y="2767930"/>
            <a:chExt cx="2130795" cy="1449312"/>
          </a:xfrm>
        </p:grpSpPr>
        <p:pic>
          <p:nvPicPr>
            <p:cNvPr id="516" name="Google Shape;516;p12"/>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690993" y="2767930"/>
              <a:ext cx="1272643" cy="1428267"/>
            </a:xfrm>
            <a:prstGeom prst="rect">
              <a:avLst/>
            </a:prstGeom>
            <a:noFill/>
            <a:ln>
              <a:noFill/>
            </a:ln>
          </p:spPr>
        </p:pic>
        <p:sp>
          <p:nvSpPr>
            <p:cNvPr id="517" name="Google Shape;517;p12"/>
            <p:cNvSpPr/>
            <p:nvPr/>
          </p:nvSpPr>
          <p:spPr>
            <a:xfrm>
              <a:off x="-167159" y="3037942"/>
              <a:ext cx="1283700" cy="1179300"/>
            </a:xfrm>
            <a:prstGeom prst="ellipse">
              <a:avLst/>
            </a:prstGeom>
            <a:solidFill>
              <a:schemeClr val="lt1"/>
            </a:solidFill>
            <a:ln w="2540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Meiryo"/>
                  <a:ea typeface="Meiryo"/>
                  <a:cs typeface="Meiryo"/>
                  <a:sym typeface="Meiryo"/>
                </a:rPr>
                <a:t>写真</a:t>
              </a:r>
              <a:endParaRPr sz="1200" b="0" i="0" u="none" strike="noStrike" cap="none">
                <a:solidFill>
                  <a:schemeClr val="dk1"/>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Meiryo"/>
                  <a:ea typeface="Meiryo"/>
                  <a:cs typeface="Meiryo"/>
                  <a:sym typeface="Meiryo"/>
                </a:rPr>
                <a:t>形式</a:t>
              </a:r>
              <a:endParaRPr sz="1400" b="0" i="0" u="none" strike="noStrike" cap="none">
                <a:solidFill>
                  <a:srgbClr val="000000"/>
                </a:solidFill>
                <a:latin typeface="Arial"/>
                <a:ea typeface="Arial"/>
                <a:cs typeface="Arial"/>
                <a:sym typeface="Arial"/>
              </a:endParaRPr>
            </a:p>
          </p:txBody>
        </p:sp>
      </p:grpSp>
      <p:grpSp>
        <p:nvGrpSpPr>
          <p:cNvPr id="518" name="Google Shape;518;p12"/>
          <p:cNvGrpSpPr/>
          <p:nvPr/>
        </p:nvGrpSpPr>
        <p:grpSpPr>
          <a:xfrm>
            <a:off x="3392645" y="3511788"/>
            <a:ext cx="2261552" cy="1582294"/>
            <a:chOff x="-4780608" y="2990268"/>
            <a:chExt cx="2345278" cy="1749357"/>
          </a:xfrm>
        </p:grpSpPr>
        <p:pic>
          <p:nvPicPr>
            <p:cNvPr id="519" name="Google Shape;519;p12"/>
            <p:cNvPicPr preferRelativeResize="0"/>
            <p:nvPr/>
          </p:nvPicPr>
          <p:blipFill rotWithShape="1">
            <a:blip r:embed="rId6" cstate="email">
              <a:alphaModFix/>
              <a:extLst>
                <a:ext uri="{28A0092B-C50C-407E-A947-70E740481C1C}">
                  <a14:useLocalDpi xmlns:a14="http://schemas.microsoft.com/office/drawing/2010/main"/>
                </a:ext>
              </a:extLst>
            </a:blip>
            <a:srcRect/>
            <a:stretch/>
          </p:blipFill>
          <p:spPr>
            <a:xfrm>
              <a:off x="-3972289" y="3706512"/>
              <a:ext cx="1490139" cy="1033113"/>
            </a:xfrm>
            <a:prstGeom prst="rect">
              <a:avLst/>
            </a:prstGeom>
            <a:noFill/>
            <a:ln>
              <a:noFill/>
            </a:ln>
          </p:spPr>
        </p:pic>
        <p:pic>
          <p:nvPicPr>
            <p:cNvPr id="520" name="Google Shape;520;p12"/>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4037708" y="2990268"/>
              <a:ext cx="1602378" cy="1659469"/>
            </a:xfrm>
            <a:prstGeom prst="rect">
              <a:avLst/>
            </a:prstGeom>
            <a:noFill/>
            <a:ln>
              <a:noFill/>
            </a:ln>
          </p:spPr>
        </p:pic>
        <p:sp>
          <p:nvSpPr>
            <p:cNvPr id="521" name="Google Shape;521;p12"/>
            <p:cNvSpPr/>
            <p:nvPr/>
          </p:nvSpPr>
          <p:spPr>
            <a:xfrm>
              <a:off x="-4780608" y="3222834"/>
              <a:ext cx="1343400" cy="1329300"/>
            </a:xfrm>
            <a:prstGeom prst="ellipse">
              <a:avLst/>
            </a:prstGeom>
            <a:solidFill>
              <a:schemeClr val="lt1"/>
            </a:solidFill>
            <a:ln w="2540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Meiryo"/>
                  <a:ea typeface="Meiryo"/>
                  <a:cs typeface="Meiryo"/>
                  <a:sym typeface="Meiryo"/>
                </a:rPr>
                <a:t>イラスト形式</a:t>
              </a:r>
              <a:endParaRPr sz="1400" b="0" i="0" u="none" strike="noStrike" cap="none">
                <a:solidFill>
                  <a:srgbClr val="000000"/>
                </a:solidFill>
                <a:latin typeface="Arial"/>
                <a:ea typeface="Arial"/>
                <a:cs typeface="Arial"/>
                <a:sym typeface="Arial"/>
              </a:endParaRPr>
            </a:p>
          </p:txBody>
        </p:sp>
      </p:grpSp>
      <p:sp>
        <p:nvSpPr>
          <p:cNvPr id="522" name="Google Shape;522;p12"/>
          <p:cNvSpPr/>
          <p:nvPr/>
        </p:nvSpPr>
        <p:spPr>
          <a:xfrm>
            <a:off x="-58738" y="54413"/>
            <a:ext cx="7583400" cy="46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altLang="ja-JP" sz="2000" b="1" i="0" u="none" strike="noStrike" cap="none" dirty="0">
                <a:solidFill>
                  <a:schemeClr val="dk1"/>
                </a:solidFill>
                <a:latin typeface="Meiryo"/>
                <a:ea typeface="Meiryo"/>
                <a:cs typeface="Meiryo"/>
                <a:sym typeface="Meiryo"/>
              </a:rPr>
              <a:t>【</a:t>
            </a:r>
            <a:r>
              <a:rPr lang="ja-JP" altLang="en-US" sz="2000" b="1" i="0" u="none" strike="noStrike" cap="none" dirty="0">
                <a:solidFill>
                  <a:schemeClr val="dk1"/>
                </a:solidFill>
                <a:latin typeface="Meiryo"/>
                <a:ea typeface="Meiryo"/>
                <a:cs typeface="Meiryo"/>
                <a:sym typeface="Meiryo"/>
              </a:rPr>
              <a:t>期間限定</a:t>
            </a:r>
            <a:r>
              <a:rPr lang="en-US" altLang="ja-JP" sz="2000" b="1" i="0" u="none" strike="noStrike" cap="none" dirty="0">
                <a:solidFill>
                  <a:schemeClr val="dk1"/>
                </a:solidFill>
                <a:latin typeface="Meiryo"/>
                <a:ea typeface="Meiryo"/>
                <a:cs typeface="Meiryo"/>
                <a:sym typeface="Meiryo"/>
              </a:rPr>
              <a:t>】</a:t>
            </a:r>
            <a:r>
              <a:rPr lang="ja-JP" sz="2000" b="1" i="0" u="none" strike="noStrike" cap="none" dirty="0">
                <a:solidFill>
                  <a:schemeClr val="dk1"/>
                </a:solidFill>
                <a:latin typeface="Meiryo"/>
                <a:ea typeface="Meiryo"/>
                <a:cs typeface="Meiryo"/>
                <a:sym typeface="Meiryo"/>
              </a:rPr>
              <a:t>スポンサードポスト 高リーチ獲得パッケージ</a:t>
            </a:r>
            <a:endParaRPr sz="3200" b="1" i="0" u="none" strike="noStrike" cap="none" dirty="0">
              <a:solidFill>
                <a:schemeClr val="dk1"/>
              </a:solidFill>
              <a:latin typeface="Meiryo"/>
              <a:ea typeface="Meiryo"/>
              <a:cs typeface="Meiryo"/>
              <a:sym typeface="Meiryo"/>
            </a:endParaRPr>
          </a:p>
        </p:txBody>
      </p:sp>
      <p:sp>
        <p:nvSpPr>
          <p:cNvPr id="523" name="Google Shape;523;p12"/>
          <p:cNvSpPr txBox="1"/>
          <p:nvPr/>
        </p:nvSpPr>
        <p:spPr>
          <a:xfrm>
            <a:off x="9914468" y="7305753"/>
            <a:ext cx="3408362" cy="203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323"/>
              <a:buFont typeface="Arial"/>
              <a:buNone/>
            </a:pPr>
            <a:endParaRPr sz="1200" b="0" i="0" u="none" strike="noStrike" cap="none">
              <a:solidFill>
                <a:srgbClr val="888888"/>
              </a:solidFill>
              <a:latin typeface="Meiryo"/>
              <a:ea typeface="Meiryo"/>
              <a:cs typeface="Meiryo"/>
              <a:sym typeface="Meiryo"/>
            </a:endParaRPr>
          </a:p>
        </p:txBody>
      </p:sp>
      <p:sp>
        <p:nvSpPr>
          <p:cNvPr id="524" name="Google Shape;524;p12"/>
          <p:cNvSpPr/>
          <p:nvPr/>
        </p:nvSpPr>
        <p:spPr>
          <a:xfrm>
            <a:off x="440988" y="2198588"/>
            <a:ext cx="5355900" cy="523200"/>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コンテンツタイプは、写真形式・イラスト形式の２タイプから選択。商品やサービスを新規で取材、撮影させていただき、編集部オリジナルの切り口でご紹介。実際の使い方の紹介などから強く伝えます。</a:t>
            </a:r>
            <a:endParaRPr sz="1200" b="0" i="0" u="none" strike="noStrike" cap="none" dirty="0">
              <a:solidFill>
                <a:schemeClr val="dk1"/>
              </a:solidFill>
              <a:latin typeface="Meiryo"/>
              <a:ea typeface="Meiryo"/>
              <a:cs typeface="Meiryo"/>
              <a:sym typeface="Meiryo"/>
            </a:endParaRPr>
          </a:p>
        </p:txBody>
      </p:sp>
      <p:sp>
        <p:nvSpPr>
          <p:cNvPr id="525" name="Google Shape;525;p12"/>
          <p:cNvSpPr/>
          <p:nvPr/>
        </p:nvSpPr>
        <p:spPr>
          <a:xfrm>
            <a:off x="3341126" y="2802075"/>
            <a:ext cx="2456100" cy="174300"/>
          </a:xfrm>
          <a:prstGeom prst="rect">
            <a:avLst/>
          </a:prstGeom>
          <a:solidFill>
            <a:srgbClr val="D8D8D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ja-JP" sz="800" b="1" i="0" u="none" strike="noStrike" cap="none">
                <a:solidFill>
                  <a:schemeClr val="dk1"/>
                </a:solidFill>
                <a:latin typeface="Meiryo"/>
                <a:ea typeface="Meiryo"/>
                <a:cs typeface="Meiryo"/>
                <a:sym typeface="Meiryo"/>
              </a:rPr>
              <a:t>学習</a:t>
            </a:r>
            <a:endParaRPr sz="800" b="1" i="0" u="none" strike="noStrike" cap="none">
              <a:solidFill>
                <a:schemeClr val="dk1"/>
              </a:solidFill>
              <a:latin typeface="Meiryo"/>
              <a:ea typeface="Meiryo"/>
              <a:cs typeface="Meiryo"/>
              <a:sym typeface="Meiryo"/>
            </a:endParaRPr>
          </a:p>
        </p:txBody>
      </p:sp>
      <p:sp>
        <p:nvSpPr>
          <p:cNvPr id="526" name="Google Shape;526;p12"/>
          <p:cNvSpPr txBox="1"/>
          <p:nvPr/>
        </p:nvSpPr>
        <p:spPr>
          <a:xfrm>
            <a:off x="542472" y="1829809"/>
            <a:ext cx="5267100" cy="307800"/>
          </a:xfrm>
          <a:prstGeom prst="rect">
            <a:avLst/>
          </a:prstGeom>
          <a:solidFill>
            <a:srgbClr val="FEE5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1" i="0" u="none" strike="noStrike" cap="none">
                <a:solidFill>
                  <a:schemeClr val="dk1"/>
                </a:solidFill>
                <a:latin typeface="Meiryo"/>
                <a:ea typeface="Meiryo"/>
                <a:cs typeface="Meiryo"/>
                <a:sym typeface="Meiryo"/>
              </a:rPr>
              <a:t>① スポンサードポスト（オリジナル記事制作型）</a:t>
            </a:r>
            <a:endParaRPr sz="1400" b="1" i="0" u="none" strike="noStrike" cap="none">
              <a:solidFill>
                <a:schemeClr val="dk1"/>
              </a:solidFill>
              <a:latin typeface="Meiryo"/>
              <a:ea typeface="Meiryo"/>
              <a:cs typeface="Meiryo"/>
              <a:sym typeface="Meiryo"/>
            </a:endParaRPr>
          </a:p>
        </p:txBody>
      </p:sp>
      <p:sp>
        <p:nvSpPr>
          <p:cNvPr id="527" name="Google Shape;527;p12"/>
          <p:cNvSpPr txBox="1"/>
          <p:nvPr/>
        </p:nvSpPr>
        <p:spPr>
          <a:xfrm>
            <a:off x="585081" y="5579141"/>
            <a:ext cx="5267100" cy="307800"/>
          </a:xfrm>
          <a:prstGeom prst="rect">
            <a:avLst/>
          </a:prstGeom>
          <a:solidFill>
            <a:srgbClr val="FEE5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1" i="0" u="none" strike="noStrike" cap="none" dirty="0">
                <a:solidFill>
                  <a:schemeClr val="dk1"/>
                </a:solidFill>
                <a:latin typeface="Meiryo"/>
                <a:ea typeface="Meiryo"/>
                <a:cs typeface="Meiryo"/>
                <a:sym typeface="Meiryo"/>
              </a:rPr>
              <a:t>② ディストリビューションパートナー</a:t>
            </a:r>
            <a:endParaRPr sz="1400" b="1" i="0" u="none" strike="noStrike" cap="none" dirty="0">
              <a:solidFill>
                <a:schemeClr val="dk1"/>
              </a:solidFill>
              <a:latin typeface="Meiryo"/>
              <a:ea typeface="Meiryo"/>
              <a:cs typeface="Meiryo"/>
              <a:sym typeface="Meiryo"/>
            </a:endParaRPr>
          </a:p>
        </p:txBody>
      </p:sp>
      <p:sp>
        <p:nvSpPr>
          <p:cNvPr id="528" name="Google Shape;528;p12"/>
          <p:cNvSpPr txBox="1"/>
          <p:nvPr/>
        </p:nvSpPr>
        <p:spPr>
          <a:xfrm>
            <a:off x="572830" y="5912641"/>
            <a:ext cx="5068491" cy="430847"/>
          </a:xfrm>
          <a:prstGeom prst="rect">
            <a:avLst/>
          </a:prstGeom>
          <a:noFill/>
          <a:ln>
            <a:noFill/>
          </a:ln>
        </p:spPr>
        <p:txBody>
          <a:bodyPr spcFirstLastPara="1" wrap="square" lIns="91425" tIns="45700" rIns="91425" bIns="45700" anchor="t" anchorCtr="0">
            <a:spAutoFit/>
          </a:bodyPr>
          <a:lstStyle/>
          <a:p>
            <a:pPr marL="12700" marR="0" lvl="0" indent="0" algn="l" rtl="0">
              <a:lnSpc>
                <a:spcPct val="100000"/>
              </a:lnSpc>
              <a:spcBef>
                <a:spcPts val="0"/>
              </a:spcBef>
              <a:spcAft>
                <a:spcPts val="0"/>
              </a:spcAft>
              <a:buClr>
                <a:srgbClr val="000000"/>
              </a:buClr>
              <a:buSzPts val="1200"/>
              <a:buFont typeface="Arial"/>
              <a:buNone/>
            </a:pPr>
            <a:r>
              <a:rPr lang="ja-JP" altLang="en-US" sz="1100" b="0" i="0" u="none" strike="noStrike" cap="none" dirty="0">
                <a:solidFill>
                  <a:schemeClr val="tx1"/>
                </a:solidFill>
                <a:latin typeface="Meiryo"/>
                <a:ea typeface="Meiryo"/>
                <a:cs typeface="Meiryo"/>
                <a:sym typeface="Meiryo"/>
              </a:rPr>
              <a:t>国内最大級の在庫を持つ</a:t>
            </a:r>
            <a:r>
              <a:rPr lang="en-US" altLang="ja-JP" sz="1100" b="0" i="0" u="none" strike="noStrike" cap="none" dirty="0">
                <a:solidFill>
                  <a:schemeClr val="tx1"/>
                </a:solidFill>
                <a:latin typeface="Meiryo"/>
                <a:ea typeface="Meiryo"/>
                <a:cs typeface="Meiryo"/>
                <a:sym typeface="Meiryo"/>
              </a:rPr>
              <a:t>GENIEE</a:t>
            </a:r>
            <a:r>
              <a:rPr lang="ja-JP" altLang="en-US" sz="1100" dirty="0">
                <a:solidFill>
                  <a:schemeClr val="tx1"/>
                </a:solidFill>
                <a:latin typeface="Meiryo"/>
                <a:ea typeface="Meiryo"/>
                <a:cs typeface="Meiryo"/>
                <a:sym typeface="Meiryo"/>
              </a:rPr>
              <a:t> </a:t>
            </a:r>
            <a:r>
              <a:rPr lang="en-US" altLang="ja-JP" sz="1100" b="0" i="0" u="none" strike="noStrike" cap="none" dirty="0">
                <a:solidFill>
                  <a:schemeClr val="tx1"/>
                </a:solidFill>
                <a:latin typeface="Meiryo"/>
                <a:ea typeface="Meiryo"/>
                <a:cs typeface="Meiryo"/>
                <a:sym typeface="Meiryo"/>
              </a:rPr>
              <a:t>SSP</a:t>
            </a:r>
            <a:r>
              <a:rPr lang="ja-JP" altLang="en-US" sz="1100" b="0" i="0" u="none" strike="noStrike" cap="none" dirty="0">
                <a:solidFill>
                  <a:schemeClr val="tx1"/>
                </a:solidFill>
                <a:latin typeface="Meiryo"/>
                <a:ea typeface="Meiryo"/>
                <a:cs typeface="Meiryo"/>
                <a:sym typeface="Meiryo"/>
              </a:rPr>
              <a:t>との連携でダイレクト入札が可能。</a:t>
            </a:r>
            <a:endParaRPr lang="en-US" altLang="ja-JP" sz="1100" b="0" i="0" u="none" strike="noStrike" cap="none" dirty="0">
              <a:solidFill>
                <a:schemeClr val="tx1"/>
              </a:solidFill>
              <a:latin typeface="Meiryo"/>
              <a:ea typeface="Meiryo"/>
              <a:cs typeface="Meiryo"/>
              <a:sym typeface="Meiryo"/>
            </a:endParaRPr>
          </a:p>
          <a:p>
            <a:pPr marL="12700" lvl="0">
              <a:buSzPts val="1200"/>
            </a:pPr>
            <a:r>
              <a:rPr lang="ja-JP" altLang="en-US" sz="1100" b="0" i="0" u="none" strike="noStrike" cap="none" dirty="0">
                <a:solidFill>
                  <a:schemeClr val="tx1"/>
                </a:solidFill>
                <a:latin typeface="Meiryo"/>
                <a:ea typeface="Meiryo"/>
                <a:cs typeface="Meiryo"/>
                <a:sym typeface="Meiryo"/>
              </a:rPr>
              <a:t>安定した広告在庫を保持。より記事へのリーチ</a:t>
            </a:r>
            <a:r>
              <a:rPr lang="ja-JP" altLang="en-US" sz="1100" dirty="0">
                <a:solidFill>
                  <a:schemeClr val="tx1"/>
                </a:solidFill>
                <a:latin typeface="Meiryo"/>
                <a:ea typeface="Meiryo"/>
                <a:cs typeface="Meiryo"/>
                <a:sym typeface="Meiryo"/>
              </a:rPr>
              <a:t>を高めます。</a:t>
            </a:r>
            <a:endParaRPr sz="1100" dirty="0">
              <a:solidFill>
                <a:schemeClr val="tx1"/>
              </a:solidFill>
              <a:latin typeface="Meiryo"/>
              <a:ea typeface="Meiryo"/>
              <a:sym typeface="Meiryo"/>
            </a:endParaRPr>
          </a:p>
        </p:txBody>
      </p:sp>
      <p:sp>
        <p:nvSpPr>
          <p:cNvPr id="531" name="Google Shape;531;p12"/>
          <p:cNvSpPr/>
          <p:nvPr/>
        </p:nvSpPr>
        <p:spPr>
          <a:xfrm>
            <a:off x="131762" y="424530"/>
            <a:ext cx="8794800" cy="307500"/>
          </a:xfrm>
          <a:prstGeom prst="rect">
            <a:avLst/>
          </a:prstGeom>
          <a:noFill/>
          <a:ln>
            <a:noFill/>
          </a:ln>
        </p:spPr>
        <p:txBody>
          <a:bodyPr spcFirstLastPara="1" wrap="square" lIns="91400" tIns="45675" rIns="91400" bIns="45675" anchor="t" anchorCtr="0">
            <a:noAutofit/>
          </a:bodyPr>
          <a:lstStyle/>
          <a:p>
            <a:pPr algn="just">
              <a:lnSpc>
                <a:spcPct val="80000"/>
              </a:lnSpc>
              <a:buSzPts val="1200"/>
            </a:pPr>
            <a:r>
              <a:rPr lang="ja-JP" sz="1200" b="1" i="0" u="none" strike="noStrike" cap="none" dirty="0">
                <a:solidFill>
                  <a:schemeClr val="dk1"/>
                </a:solidFill>
                <a:latin typeface="Meiryo"/>
                <a:ea typeface="Meiryo"/>
                <a:cs typeface="Meiryo"/>
                <a:sym typeface="Meiryo"/>
              </a:rPr>
              <a:t>リーチを重視されたいクライアント様におすすめ！</a:t>
            </a:r>
            <a:r>
              <a:rPr lang="ja-JP" altLang="en-US" sz="1200" b="1"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　</a:t>
            </a:r>
            <a:r>
              <a:rPr lang="ja-JP" altLang="en-US" sz="1200" b="1" i="0" u="none" strike="noStrike" cap="none" dirty="0">
                <a:solidFill>
                  <a:schemeClr val="tx1"/>
                </a:solidFill>
                <a:latin typeface="メイリオ" panose="020B0604030504040204" pitchFamily="50" charset="-128"/>
                <a:ea typeface="メイリオ" panose="020B0604030504040204" pitchFamily="50" charset="-128"/>
                <a:cs typeface="MS Gothic"/>
                <a:sym typeface="MS Gothic"/>
              </a:rPr>
              <a:t>編集部オリジナルの記事を制作いたします。</a:t>
            </a:r>
            <a:endParaRPr lang="en-US" altLang="ja-JP" sz="1200" b="1" i="0" u="none" strike="noStrike" cap="none" dirty="0">
              <a:solidFill>
                <a:schemeClr val="tx1"/>
              </a:solidFill>
              <a:latin typeface="メイリオ" panose="020B0604030504040204" pitchFamily="50" charset="-128"/>
              <a:ea typeface="メイリオ" panose="020B0604030504040204" pitchFamily="50" charset="-128"/>
              <a:cs typeface="MS Gothic"/>
              <a:sym typeface="MS Gothic"/>
            </a:endParaRPr>
          </a:p>
          <a:p>
            <a:pPr marL="0" marR="0" lvl="0" indent="0" algn="just" rtl="0">
              <a:lnSpc>
                <a:spcPct val="80000"/>
              </a:lnSpc>
              <a:spcBef>
                <a:spcPts val="0"/>
              </a:spcBef>
              <a:spcAft>
                <a:spcPts val="0"/>
              </a:spcAft>
              <a:buClr>
                <a:srgbClr val="000000"/>
              </a:buClr>
              <a:buSzPts val="1200"/>
              <a:buFont typeface="Arial"/>
              <a:buNone/>
            </a:pPr>
            <a:endParaRPr sz="1200" b="1" i="0" u="none" strike="noStrike" cap="none" dirty="0">
              <a:solidFill>
                <a:schemeClr val="dk1"/>
              </a:solidFill>
              <a:latin typeface="Meiryo"/>
              <a:ea typeface="Meiryo"/>
              <a:cs typeface="Meiryo"/>
              <a:sym typeface="Meiryo"/>
            </a:endParaRPr>
          </a:p>
        </p:txBody>
      </p:sp>
      <p:grpSp>
        <p:nvGrpSpPr>
          <p:cNvPr id="532" name="Google Shape;532;p12"/>
          <p:cNvGrpSpPr/>
          <p:nvPr/>
        </p:nvGrpSpPr>
        <p:grpSpPr>
          <a:xfrm>
            <a:off x="542472" y="926313"/>
            <a:ext cx="5292374" cy="819455"/>
            <a:chOff x="2479730" y="1332853"/>
            <a:chExt cx="4137900" cy="1243482"/>
          </a:xfrm>
        </p:grpSpPr>
        <p:sp>
          <p:nvSpPr>
            <p:cNvPr id="533" name="Google Shape;533;p12"/>
            <p:cNvSpPr/>
            <p:nvPr/>
          </p:nvSpPr>
          <p:spPr>
            <a:xfrm>
              <a:off x="2479730" y="1332853"/>
              <a:ext cx="4137900" cy="786300"/>
            </a:xfrm>
            <a:prstGeom prst="roundRect">
              <a:avLst>
                <a:gd name="adj" fmla="val 7777"/>
              </a:avLst>
            </a:prstGeom>
            <a:solidFill>
              <a:srgbClr val="FFF2CC"/>
            </a:solidFill>
            <a:ln w="12700" cap="flat"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Meiryo"/>
                <a:ea typeface="Meiryo"/>
                <a:cs typeface="Meiryo"/>
                <a:sym typeface="Meiryo"/>
              </a:endParaRPr>
            </a:p>
          </p:txBody>
        </p:sp>
        <p:sp>
          <p:nvSpPr>
            <p:cNvPr id="534" name="Google Shape;534;p12"/>
            <p:cNvSpPr txBox="1"/>
            <p:nvPr/>
          </p:nvSpPr>
          <p:spPr>
            <a:xfrm>
              <a:off x="2495234" y="1455496"/>
              <a:ext cx="3959700" cy="1120839"/>
            </a:xfrm>
            <a:prstGeom prst="rect">
              <a:avLst/>
            </a:prstGeom>
            <a:solidFill>
              <a:srgbClr val="FFF2CC"/>
            </a:solidFill>
            <a:ln>
              <a:noFill/>
            </a:ln>
          </p:spPr>
          <p:txBody>
            <a:bodyPr spcFirstLastPara="1" wrap="square" lIns="91425" tIns="91425" rIns="91425" bIns="91425" anchor="t" anchorCtr="0">
              <a:spAutoFit/>
            </a:bodyPr>
            <a:lstStyle/>
            <a:p>
              <a:pPr marL="285750" marR="0" lvl="0" indent="-285750" rtl="0">
                <a:lnSpc>
                  <a:spcPct val="100000"/>
                </a:lnSpc>
                <a:spcBef>
                  <a:spcPts val="0"/>
                </a:spcBef>
                <a:spcAft>
                  <a:spcPts val="0"/>
                </a:spcAft>
                <a:buClr>
                  <a:srgbClr val="000000"/>
                </a:buClr>
                <a:buSzPts val="1200"/>
                <a:buFont typeface="Noto Sans Symbols"/>
                <a:buChar char="✔"/>
              </a:pPr>
              <a:r>
                <a:rPr lang="ja-JP" altLang="en-US" sz="1200" b="1" i="0" u="none" strike="noStrike" cap="none" dirty="0">
                  <a:solidFill>
                    <a:schemeClr val="tx1"/>
                  </a:solidFill>
                  <a:latin typeface="Meiryo"/>
                  <a:ea typeface="Meiryo"/>
                  <a:cs typeface="Meiryo"/>
                  <a:sym typeface="Meiryo"/>
                </a:rPr>
                <a:t>外部配信を使用して</a:t>
              </a:r>
              <a:r>
                <a:rPr lang="ja-JP" sz="1200" b="1" i="0" u="none" strike="noStrike" cap="none" dirty="0">
                  <a:solidFill>
                    <a:schemeClr val="tx1"/>
                  </a:solidFill>
                  <a:latin typeface="Meiryo"/>
                  <a:ea typeface="Meiryo"/>
                  <a:cs typeface="Meiryo"/>
                  <a:sym typeface="Meiryo"/>
                </a:rPr>
                <a:t>30,000</a:t>
              </a:r>
              <a:r>
                <a:rPr lang="en-US" altLang="ja-JP" sz="1200" b="1" i="0" u="none" strike="noStrike" cap="none" dirty="0">
                  <a:solidFill>
                    <a:schemeClr val="tx1"/>
                  </a:solidFill>
                  <a:latin typeface="Meiryo"/>
                  <a:ea typeface="Meiryo"/>
                  <a:cs typeface="Meiryo"/>
                  <a:sym typeface="Meiryo"/>
                </a:rPr>
                <a:t>PV</a:t>
              </a:r>
              <a:r>
                <a:rPr lang="ja-JP" altLang="en-US" sz="1200" b="1" i="0" u="none" strike="noStrike" cap="none" dirty="0">
                  <a:solidFill>
                    <a:schemeClr val="tx1"/>
                  </a:solidFill>
                  <a:latin typeface="Meiryo"/>
                  <a:ea typeface="Meiryo"/>
                  <a:cs typeface="Meiryo"/>
                  <a:sym typeface="Meiryo"/>
                </a:rPr>
                <a:t>または</a:t>
              </a:r>
              <a:r>
                <a:rPr lang="ja-JP" sz="1200" b="1" i="0" u="none" strike="noStrike" cap="none" dirty="0">
                  <a:solidFill>
                    <a:schemeClr val="tx1"/>
                  </a:solidFill>
                  <a:latin typeface="Meiryo"/>
                  <a:ea typeface="Meiryo"/>
                  <a:cs typeface="Meiryo"/>
                  <a:sym typeface="Meiryo"/>
                </a:rPr>
                <a:t>50,000PVを保証する</a:t>
              </a:r>
              <a:r>
                <a:rPr lang="ja-JP" altLang="en-US" sz="1200" b="1" dirty="0">
                  <a:solidFill>
                    <a:schemeClr val="tx1"/>
                  </a:solidFill>
                  <a:latin typeface="Meiryo"/>
                  <a:ea typeface="Meiryo"/>
                  <a:cs typeface="Meiryo"/>
                  <a:sym typeface="Meiryo"/>
                </a:rPr>
                <a:t>メニューです</a:t>
              </a:r>
              <a:endParaRPr lang="en-US" altLang="ja-JP" sz="1200" b="1" i="0" u="none" strike="noStrike" cap="none" dirty="0">
                <a:solidFill>
                  <a:schemeClr val="tx1"/>
                </a:solidFill>
                <a:latin typeface="Meiryo"/>
                <a:ea typeface="Meiryo"/>
                <a:cs typeface="Meiryo"/>
                <a:sym typeface="Meiryo"/>
              </a:endParaRPr>
            </a:p>
            <a:p>
              <a:pPr marL="285750" marR="0" lvl="0" indent="-285750" rtl="0">
                <a:lnSpc>
                  <a:spcPct val="100000"/>
                </a:lnSpc>
                <a:spcBef>
                  <a:spcPts val="0"/>
                </a:spcBef>
                <a:spcAft>
                  <a:spcPts val="0"/>
                </a:spcAft>
                <a:buClr>
                  <a:srgbClr val="000000"/>
                </a:buClr>
                <a:buSzPts val="1200"/>
                <a:buFont typeface="Noto Sans Symbols"/>
                <a:buChar char="✔"/>
              </a:pPr>
              <a:r>
                <a:rPr lang="en-US" altLang="ja-JP" sz="1200" b="1" dirty="0">
                  <a:solidFill>
                    <a:schemeClr val="tx1"/>
                  </a:solidFill>
                  <a:latin typeface="Meiryo"/>
                  <a:ea typeface="Meiryo"/>
                  <a:cs typeface="Meiryo"/>
                  <a:sym typeface="Meiryo"/>
                </a:rPr>
                <a:t>2025</a:t>
              </a:r>
              <a:r>
                <a:rPr lang="ja-JP" altLang="en-US" sz="1200" b="1" dirty="0">
                  <a:solidFill>
                    <a:schemeClr val="tx1"/>
                  </a:solidFill>
                  <a:latin typeface="Meiryo"/>
                  <a:ea typeface="Meiryo"/>
                  <a:cs typeface="Meiryo"/>
                  <a:sym typeface="Meiryo"/>
                </a:rPr>
                <a:t>年３月</a:t>
              </a:r>
              <a:r>
                <a:rPr lang="en-US" altLang="ja-JP" sz="1200" b="1" dirty="0">
                  <a:solidFill>
                    <a:schemeClr val="tx1"/>
                  </a:solidFill>
                  <a:latin typeface="Meiryo"/>
                  <a:ea typeface="Meiryo"/>
                  <a:cs typeface="Meiryo"/>
                  <a:sym typeface="Meiryo"/>
                </a:rPr>
                <a:t>〜5</a:t>
              </a:r>
              <a:r>
                <a:rPr lang="ja-JP" altLang="en-US" sz="1200" b="1" dirty="0">
                  <a:solidFill>
                    <a:schemeClr val="tx1"/>
                  </a:solidFill>
                  <a:latin typeface="Meiryo"/>
                  <a:ea typeface="Meiryo"/>
                  <a:cs typeface="Meiryo"/>
                  <a:sym typeface="Meiryo"/>
                </a:rPr>
                <a:t>月掲載開始分の限定プラン</a:t>
              </a:r>
              <a:endParaRPr sz="1200" b="1" i="0" u="none" strike="noStrike" cap="none" dirty="0">
                <a:solidFill>
                  <a:schemeClr val="tx1"/>
                </a:solidFill>
                <a:latin typeface="Meiryo"/>
                <a:ea typeface="Meiryo"/>
                <a:cs typeface="Meiryo"/>
                <a:sym typeface="Meiryo"/>
              </a:endParaRPr>
            </a:p>
          </p:txBody>
        </p:sp>
      </p:grpSp>
      <p:pic>
        <p:nvPicPr>
          <p:cNvPr id="535" name="Google Shape;535;p12"/>
          <p:cNvPicPr preferRelativeResize="0"/>
          <p:nvPr/>
        </p:nvPicPr>
        <p:blipFill rotWithShape="1">
          <a:blip r:embed="rId8">
            <a:alphaModFix/>
          </a:blip>
          <a:srcRect/>
          <a:stretch/>
        </p:blipFill>
        <p:spPr>
          <a:xfrm>
            <a:off x="12408195" y="103588"/>
            <a:ext cx="927854" cy="412525"/>
          </a:xfrm>
          <a:prstGeom prst="rect">
            <a:avLst/>
          </a:prstGeom>
          <a:noFill/>
          <a:ln>
            <a:noFill/>
          </a:ln>
        </p:spPr>
      </p:pic>
      <p:graphicFrame>
        <p:nvGraphicFramePr>
          <p:cNvPr id="536" name="Google Shape;536;p12"/>
          <p:cNvGraphicFramePr/>
          <p:nvPr>
            <p:extLst>
              <p:ext uri="{D42A27DB-BD31-4B8C-83A1-F6EECF244321}">
                <p14:modId xmlns:p14="http://schemas.microsoft.com/office/powerpoint/2010/main" val="1117455991"/>
              </p:ext>
            </p:extLst>
          </p:nvPr>
        </p:nvGraphicFramePr>
        <p:xfrm>
          <a:off x="6066115" y="926313"/>
          <a:ext cx="7144199" cy="4751550"/>
        </p:xfrm>
        <a:graphic>
          <a:graphicData uri="http://schemas.openxmlformats.org/drawingml/2006/table">
            <a:tbl>
              <a:tblPr bandRow="1">
                <a:noFill/>
                <a:tableStyleId>{C5178306-F8F0-440F-9D4E-358304BB0446}</a:tableStyleId>
              </a:tblPr>
              <a:tblGrid>
                <a:gridCol w="1476402">
                  <a:extLst>
                    <a:ext uri="{9D8B030D-6E8A-4147-A177-3AD203B41FA5}">
                      <a16:colId xmlns:a16="http://schemas.microsoft.com/office/drawing/2014/main" val="20000"/>
                    </a:ext>
                  </a:extLst>
                </a:gridCol>
                <a:gridCol w="5667797">
                  <a:extLst>
                    <a:ext uri="{9D8B030D-6E8A-4147-A177-3AD203B41FA5}">
                      <a16:colId xmlns:a16="http://schemas.microsoft.com/office/drawing/2014/main" val="20001"/>
                    </a:ext>
                  </a:extLst>
                </a:gridCol>
              </a:tblGrid>
              <a:tr h="1141200">
                <a:tc>
                  <a:txBody>
                    <a:bodyPr/>
                    <a:lstStyle/>
                    <a:p>
                      <a:pPr marL="0" marR="0" lvl="0" indent="0" algn="l" rtl="0">
                        <a:lnSpc>
                          <a:spcPct val="100000"/>
                        </a:lnSpc>
                        <a:spcBef>
                          <a:spcPts val="0"/>
                        </a:spcBef>
                        <a:spcAft>
                          <a:spcPts val="0"/>
                        </a:spcAft>
                        <a:buClr>
                          <a:srgbClr val="000000"/>
                        </a:buClr>
                        <a:buSzPts val="1000"/>
                        <a:buFont typeface="Arial"/>
                        <a:buNone/>
                      </a:pPr>
                      <a:r>
                        <a:rPr lang="ja-JP" sz="1200" u="none" strike="noStrike" cap="none" dirty="0">
                          <a:solidFill>
                            <a:schemeClr val="dk1"/>
                          </a:solidFill>
                          <a:latin typeface="Meiryo"/>
                          <a:ea typeface="Meiryo"/>
                          <a:cs typeface="Meiryo"/>
                          <a:sym typeface="Meiryo"/>
                        </a:rPr>
                        <a:t>　料 金</a:t>
                      </a:r>
                      <a:endParaRPr sz="1200" b="0" u="none" strike="noStrike" cap="none" dirty="0">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600"/>
                        <a:buFont typeface="Arial"/>
                        <a:buNone/>
                      </a:pPr>
                      <a:r>
                        <a:rPr lang="ja-JP" sz="1600" b="0" u="none" strike="noStrike" cap="none" dirty="0">
                          <a:solidFill>
                            <a:schemeClr val="tx1"/>
                          </a:solidFill>
                          <a:latin typeface="Meiryo"/>
                          <a:ea typeface="Meiryo"/>
                          <a:cs typeface="Meiryo"/>
                          <a:sym typeface="Meiryo"/>
                        </a:rPr>
                        <a:t>①30,000PV</a:t>
                      </a:r>
                      <a:endParaRPr sz="1600" b="0" u="none" strike="noStrike" cap="none" dirty="0">
                        <a:solidFill>
                          <a:schemeClr val="tx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200"/>
                        <a:buFont typeface="Arial"/>
                        <a:buNone/>
                      </a:pPr>
                      <a:r>
                        <a:rPr lang="en-US" altLang="ja-JP" sz="1600" b="1" u="none" strike="noStrike" cap="none" dirty="0">
                          <a:solidFill>
                            <a:schemeClr val="tx1"/>
                          </a:solidFill>
                          <a:latin typeface="Meiryo"/>
                          <a:ea typeface="Meiryo"/>
                          <a:cs typeface="Meiryo"/>
                          <a:sym typeface="Meiryo"/>
                        </a:rPr>
                        <a:t>1,500,000</a:t>
                      </a:r>
                      <a:r>
                        <a:rPr lang="ja-JP" sz="1600" b="1" u="none" strike="noStrike" cap="none" dirty="0">
                          <a:solidFill>
                            <a:schemeClr val="tx1"/>
                          </a:solidFill>
                          <a:latin typeface="Meiryo"/>
                          <a:ea typeface="Meiryo"/>
                          <a:cs typeface="Meiryo"/>
                          <a:sym typeface="Meiryo"/>
                        </a:rPr>
                        <a:t>円</a:t>
                      </a:r>
                      <a:r>
                        <a:rPr lang="en-US" altLang="ja-JP" sz="1600" b="1" u="none" strike="noStrike" cap="none" dirty="0">
                          <a:solidFill>
                            <a:schemeClr val="tx1"/>
                          </a:solidFill>
                          <a:latin typeface="Meiryo"/>
                          <a:ea typeface="Meiryo"/>
                          <a:cs typeface="Meiryo"/>
                          <a:sym typeface="Meiryo"/>
                        </a:rPr>
                        <a:t>〜</a:t>
                      </a:r>
                    </a:p>
                    <a:p>
                      <a:pPr marL="0" marR="0" lvl="0" indent="0" algn="l" rtl="0">
                        <a:lnSpc>
                          <a:spcPct val="100000"/>
                        </a:lnSpc>
                        <a:spcBef>
                          <a:spcPts val="0"/>
                        </a:spcBef>
                        <a:spcAft>
                          <a:spcPts val="0"/>
                        </a:spcAft>
                        <a:buClr>
                          <a:schemeClr val="dk1"/>
                        </a:buClr>
                        <a:buSzPts val="1200"/>
                        <a:buFont typeface="Arial"/>
                        <a:buNone/>
                      </a:pPr>
                      <a:r>
                        <a:rPr lang="ja-JP" sz="1200" u="none" strike="noStrike" cap="none" dirty="0">
                          <a:solidFill>
                            <a:schemeClr val="tx1"/>
                          </a:solidFill>
                          <a:latin typeface="Meiryo"/>
                          <a:ea typeface="Meiryo"/>
                          <a:cs typeface="Meiryo"/>
                          <a:sym typeface="Meiryo"/>
                        </a:rPr>
                        <a:t>掲載費：</a:t>
                      </a:r>
                      <a:r>
                        <a:rPr lang="en-US" altLang="ja-JP" sz="1200" u="none" strike="noStrike" cap="none" dirty="0">
                          <a:solidFill>
                            <a:schemeClr val="tx1"/>
                          </a:solidFill>
                          <a:latin typeface="Meiryo"/>
                          <a:ea typeface="Meiryo"/>
                          <a:cs typeface="Meiryo"/>
                          <a:sym typeface="Meiryo"/>
                        </a:rPr>
                        <a:t>1,000,000</a:t>
                      </a:r>
                      <a:r>
                        <a:rPr lang="ja-JP" altLang="en-US" sz="1200" u="none" strike="noStrike" cap="none" dirty="0">
                          <a:solidFill>
                            <a:schemeClr val="tx1"/>
                          </a:solidFill>
                          <a:latin typeface="Meiryo"/>
                          <a:ea typeface="Meiryo"/>
                          <a:cs typeface="Meiryo"/>
                          <a:sym typeface="Meiryo"/>
                        </a:rPr>
                        <a:t>円</a:t>
                      </a:r>
                      <a:r>
                        <a:rPr lang="en-US" altLang="ja-JP" sz="1200" u="none" strike="noStrike" cap="none" dirty="0">
                          <a:solidFill>
                            <a:schemeClr val="tx1"/>
                          </a:solidFill>
                          <a:latin typeface="Meiryo"/>
                          <a:ea typeface="Meiryo"/>
                          <a:cs typeface="Meiryo"/>
                          <a:sym typeface="Meiryo"/>
                        </a:rPr>
                        <a:t>〜</a:t>
                      </a:r>
                      <a:r>
                        <a:rPr lang="ja-JP" sz="1200" u="none" strike="noStrike" cap="none" dirty="0">
                          <a:solidFill>
                            <a:schemeClr val="tx1"/>
                          </a:solidFill>
                          <a:latin typeface="Meiryo"/>
                          <a:ea typeface="Meiryo"/>
                          <a:cs typeface="Meiryo"/>
                          <a:sym typeface="Meiryo"/>
                        </a:rPr>
                        <a:t>（G)</a:t>
                      </a:r>
                      <a:r>
                        <a:rPr lang="ja-JP" sz="1200" u="none" strike="noStrike" cap="none" dirty="0">
                          <a:solidFill>
                            <a:schemeClr val="tx1"/>
                          </a:solidFill>
                        </a:rPr>
                        <a:t> </a:t>
                      </a:r>
                      <a:r>
                        <a:rPr lang="ja-JP" sz="1200" u="none" strike="noStrike" cap="none" dirty="0">
                          <a:solidFill>
                            <a:schemeClr val="tx1"/>
                          </a:solidFill>
                          <a:latin typeface="Meiryo"/>
                          <a:ea typeface="Meiryo"/>
                          <a:cs typeface="Meiryo"/>
                          <a:sym typeface="Meiryo"/>
                        </a:rPr>
                        <a:t> 制作費：</a:t>
                      </a:r>
                      <a:r>
                        <a:rPr lang="en-US" altLang="ja-JP" sz="1200" u="none" strike="noStrike" cap="none" dirty="0">
                          <a:solidFill>
                            <a:schemeClr val="tx1"/>
                          </a:solidFill>
                          <a:latin typeface="Meiryo"/>
                          <a:ea typeface="Meiryo"/>
                          <a:cs typeface="Meiryo"/>
                          <a:sym typeface="Meiryo"/>
                        </a:rPr>
                        <a:t>500,000</a:t>
                      </a:r>
                      <a:r>
                        <a:rPr lang="ja-JP" sz="1200" u="none" strike="noStrike" cap="none" dirty="0">
                          <a:solidFill>
                            <a:schemeClr val="tx1"/>
                          </a:solidFill>
                          <a:latin typeface="Meiryo"/>
                          <a:ea typeface="Meiryo"/>
                          <a:cs typeface="Meiryo"/>
                          <a:sym typeface="Meiryo"/>
                        </a:rPr>
                        <a:t>円</a:t>
                      </a:r>
                      <a:r>
                        <a:rPr lang="en-US" altLang="ja-JP" sz="1200" u="none" strike="noStrike" cap="none" dirty="0">
                          <a:solidFill>
                            <a:schemeClr val="tx1"/>
                          </a:solidFill>
                          <a:latin typeface="Meiryo"/>
                          <a:ea typeface="Meiryo"/>
                          <a:cs typeface="Meiryo"/>
                          <a:sym typeface="Meiryo"/>
                        </a:rPr>
                        <a:t>〜</a:t>
                      </a:r>
                      <a:r>
                        <a:rPr lang="ja-JP" sz="1200" u="none" strike="noStrike" cap="none" dirty="0">
                          <a:solidFill>
                            <a:schemeClr val="tx1"/>
                          </a:solidFill>
                          <a:latin typeface="Meiryo"/>
                          <a:ea typeface="Meiryo"/>
                          <a:cs typeface="Meiryo"/>
                          <a:sym typeface="Meiryo"/>
                        </a:rPr>
                        <a:t>（</a:t>
                      </a:r>
                      <a:r>
                        <a:rPr lang="en-US" altLang="ja-JP" sz="1200" u="none" strike="noStrike" cap="none" dirty="0">
                          <a:solidFill>
                            <a:schemeClr val="tx1"/>
                          </a:solidFill>
                          <a:latin typeface="Meiryo"/>
                          <a:ea typeface="Meiryo"/>
                          <a:cs typeface="Meiryo"/>
                          <a:sym typeface="Meiryo"/>
                        </a:rPr>
                        <a:t>N</a:t>
                      </a:r>
                      <a:r>
                        <a:rPr lang="ja-JP" sz="1200" u="none" strike="noStrike" cap="none" dirty="0">
                          <a:solidFill>
                            <a:schemeClr val="tx1"/>
                          </a:solidFill>
                          <a:latin typeface="Meiryo"/>
                          <a:ea typeface="Meiryo"/>
                          <a:cs typeface="Meiryo"/>
                          <a:sym typeface="Meiryo"/>
                        </a:rPr>
                        <a:t>)</a:t>
                      </a:r>
                      <a:r>
                        <a:rPr lang="ja-JP" sz="1200" u="none" strike="noStrike" cap="none" dirty="0">
                          <a:solidFill>
                            <a:schemeClr val="tx1"/>
                          </a:solidFill>
                        </a:rPr>
                        <a:t> </a:t>
                      </a:r>
                      <a:r>
                        <a:rPr lang="ja-JP" sz="1200" u="none" strike="noStrike" cap="none" dirty="0">
                          <a:solidFill>
                            <a:schemeClr val="tx1"/>
                          </a:solidFill>
                          <a:latin typeface="Meiryo"/>
                          <a:ea typeface="Meiryo"/>
                          <a:cs typeface="Meiryo"/>
                          <a:sym typeface="Meiryo"/>
                        </a:rPr>
                        <a:t>PV単価：約</a:t>
                      </a:r>
                      <a:r>
                        <a:rPr lang="en-US" altLang="ja-JP" sz="1200" u="none" strike="noStrike" cap="none" dirty="0">
                          <a:solidFill>
                            <a:schemeClr val="tx1"/>
                          </a:solidFill>
                          <a:latin typeface="Meiryo"/>
                          <a:ea typeface="Meiryo"/>
                          <a:cs typeface="Meiryo"/>
                          <a:sym typeface="Meiryo"/>
                        </a:rPr>
                        <a:t>50</a:t>
                      </a:r>
                      <a:r>
                        <a:rPr lang="ja-JP" sz="1200" u="none" strike="noStrike" cap="none" dirty="0">
                          <a:solidFill>
                            <a:schemeClr val="tx1"/>
                          </a:solidFill>
                          <a:latin typeface="Meiryo"/>
                          <a:ea typeface="Meiryo"/>
                          <a:cs typeface="Meiryo"/>
                          <a:sym typeface="Meiryo"/>
                        </a:rPr>
                        <a:t>円</a:t>
                      </a:r>
                      <a:endParaRPr dirty="0">
                        <a:solidFill>
                          <a:schemeClr val="tx1"/>
                        </a:solidFill>
                      </a:endParaRPr>
                    </a:p>
                    <a:p>
                      <a:pPr marL="0" marR="0" lvl="0" indent="0" algn="l" rtl="0">
                        <a:lnSpc>
                          <a:spcPct val="100000"/>
                        </a:lnSpc>
                        <a:spcBef>
                          <a:spcPts val="0"/>
                        </a:spcBef>
                        <a:spcAft>
                          <a:spcPts val="0"/>
                        </a:spcAft>
                        <a:buClr>
                          <a:schemeClr val="dk1"/>
                        </a:buClr>
                        <a:buSzPts val="1600"/>
                        <a:buFont typeface="Arial"/>
                        <a:buNone/>
                      </a:pPr>
                      <a:r>
                        <a:rPr lang="ja-JP" sz="1600" b="0" u="none" strike="noStrike" cap="none" dirty="0">
                          <a:solidFill>
                            <a:schemeClr val="tx1"/>
                          </a:solidFill>
                          <a:latin typeface="Meiryo"/>
                          <a:ea typeface="Meiryo"/>
                          <a:cs typeface="Meiryo"/>
                          <a:sym typeface="Meiryo"/>
                        </a:rPr>
                        <a:t>②50,000PV</a:t>
                      </a:r>
                      <a:endParaRPr sz="1600" b="0" u="none" strike="noStrike" cap="none" dirty="0">
                        <a:solidFill>
                          <a:schemeClr val="tx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200"/>
                        <a:buFont typeface="Arial"/>
                        <a:buNone/>
                      </a:pPr>
                      <a:r>
                        <a:rPr lang="en-US" altLang="ja-JP" sz="1600" b="1" u="none" strike="noStrike" cap="none" dirty="0">
                          <a:solidFill>
                            <a:schemeClr val="tx1"/>
                          </a:solidFill>
                          <a:latin typeface="Meiryo"/>
                          <a:ea typeface="Meiryo"/>
                          <a:cs typeface="Meiryo"/>
                          <a:sym typeface="Meiryo"/>
                        </a:rPr>
                        <a:t>1,700,000</a:t>
                      </a:r>
                      <a:r>
                        <a:rPr lang="ja-JP" sz="1600" b="1" u="none" strike="noStrike" cap="none" dirty="0">
                          <a:solidFill>
                            <a:schemeClr val="tx1"/>
                          </a:solidFill>
                          <a:latin typeface="Meiryo"/>
                          <a:ea typeface="Meiryo"/>
                          <a:cs typeface="Meiryo"/>
                          <a:sym typeface="Meiryo"/>
                        </a:rPr>
                        <a:t>円</a:t>
                      </a:r>
                      <a:r>
                        <a:rPr lang="en-US" altLang="ja-JP" sz="1600" b="1" u="none" strike="noStrike" cap="none" dirty="0">
                          <a:solidFill>
                            <a:schemeClr val="tx1"/>
                          </a:solidFill>
                          <a:latin typeface="Meiryo"/>
                          <a:ea typeface="Meiryo"/>
                          <a:cs typeface="Meiryo"/>
                          <a:sym typeface="Meiryo"/>
                        </a:rPr>
                        <a:t>〜</a:t>
                      </a:r>
                    </a:p>
                    <a:p>
                      <a:pPr marL="0" marR="0" lvl="0" indent="0" algn="l" rtl="0">
                        <a:lnSpc>
                          <a:spcPct val="100000"/>
                        </a:lnSpc>
                        <a:spcBef>
                          <a:spcPts val="0"/>
                        </a:spcBef>
                        <a:spcAft>
                          <a:spcPts val="0"/>
                        </a:spcAft>
                        <a:buClr>
                          <a:schemeClr val="dk1"/>
                        </a:buClr>
                        <a:buSzPts val="1200"/>
                        <a:buFont typeface="Arial"/>
                        <a:buNone/>
                      </a:pPr>
                      <a:r>
                        <a:rPr lang="ja-JP" sz="1200" u="none" strike="noStrike" cap="none" dirty="0">
                          <a:solidFill>
                            <a:schemeClr val="tx1"/>
                          </a:solidFill>
                          <a:latin typeface="Meiryo"/>
                          <a:ea typeface="Meiryo"/>
                          <a:cs typeface="Meiryo"/>
                          <a:sym typeface="Meiryo"/>
                        </a:rPr>
                        <a:t>掲載費：</a:t>
                      </a:r>
                      <a:r>
                        <a:rPr lang="en-US" altLang="ja-JP" sz="1200" u="none" strike="noStrike" cap="none" dirty="0">
                          <a:solidFill>
                            <a:schemeClr val="tx1"/>
                          </a:solidFill>
                          <a:latin typeface="Meiryo"/>
                          <a:ea typeface="Meiryo"/>
                          <a:cs typeface="Meiryo"/>
                          <a:sym typeface="Meiryo"/>
                        </a:rPr>
                        <a:t>1,200,000</a:t>
                      </a:r>
                      <a:r>
                        <a:rPr lang="ja-JP" sz="1200" u="none" strike="noStrike" cap="none" dirty="0">
                          <a:solidFill>
                            <a:schemeClr val="tx1"/>
                          </a:solidFill>
                          <a:latin typeface="Meiryo"/>
                          <a:ea typeface="Meiryo"/>
                          <a:cs typeface="Meiryo"/>
                          <a:sym typeface="Meiryo"/>
                        </a:rPr>
                        <a:t>円</a:t>
                      </a:r>
                      <a:r>
                        <a:rPr lang="en-US" altLang="ja-JP" sz="1200" u="none" strike="noStrike" cap="none" dirty="0">
                          <a:solidFill>
                            <a:schemeClr val="tx1"/>
                          </a:solidFill>
                          <a:latin typeface="Meiryo"/>
                          <a:ea typeface="Meiryo"/>
                          <a:cs typeface="Meiryo"/>
                          <a:sym typeface="Meiryo"/>
                        </a:rPr>
                        <a:t>〜</a:t>
                      </a:r>
                      <a:r>
                        <a:rPr lang="ja-JP" sz="1200" u="none" strike="noStrike" cap="none" dirty="0">
                          <a:solidFill>
                            <a:schemeClr val="tx1"/>
                          </a:solidFill>
                          <a:latin typeface="Meiryo"/>
                          <a:ea typeface="Meiryo"/>
                          <a:cs typeface="Meiryo"/>
                          <a:sym typeface="Meiryo"/>
                        </a:rPr>
                        <a:t>（G)</a:t>
                      </a:r>
                      <a:r>
                        <a:rPr lang="ja-JP" altLang="en-US" sz="1200" u="none" strike="noStrike" cap="none" dirty="0">
                          <a:solidFill>
                            <a:schemeClr val="tx1"/>
                          </a:solidFill>
                          <a:latin typeface="Meiryo"/>
                          <a:ea typeface="Meiryo"/>
                          <a:cs typeface="Meiryo"/>
                          <a:sym typeface="Meiryo"/>
                        </a:rPr>
                        <a:t>　</a:t>
                      </a:r>
                      <a:r>
                        <a:rPr lang="ja-JP" sz="1200" u="none" strike="noStrike" cap="none" dirty="0">
                          <a:solidFill>
                            <a:schemeClr val="tx1"/>
                          </a:solidFill>
                          <a:latin typeface="Meiryo"/>
                          <a:ea typeface="Meiryo"/>
                          <a:cs typeface="Meiryo"/>
                          <a:sym typeface="Meiryo"/>
                        </a:rPr>
                        <a:t>制作費：</a:t>
                      </a:r>
                      <a:r>
                        <a:rPr lang="en-US" altLang="ja-JP" sz="1200" u="none" strike="noStrike" cap="none" dirty="0">
                          <a:solidFill>
                            <a:schemeClr val="tx1"/>
                          </a:solidFill>
                          <a:latin typeface="Meiryo"/>
                          <a:ea typeface="Meiryo"/>
                          <a:cs typeface="Meiryo"/>
                          <a:sym typeface="Meiryo"/>
                        </a:rPr>
                        <a:t>500,000</a:t>
                      </a:r>
                      <a:r>
                        <a:rPr lang="ja-JP" sz="1200" u="none" strike="noStrike" cap="none" dirty="0">
                          <a:solidFill>
                            <a:schemeClr val="tx1"/>
                          </a:solidFill>
                          <a:latin typeface="Meiryo"/>
                          <a:ea typeface="Meiryo"/>
                          <a:cs typeface="Meiryo"/>
                          <a:sym typeface="Meiryo"/>
                        </a:rPr>
                        <a:t>円</a:t>
                      </a:r>
                      <a:r>
                        <a:rPr lang="en-US" altLang="ja-JP" sz="1200" u="none" strike="noStrike" cap="none" dirty="0">
                          <a:solidFill>
                            <a:schemeClr val="tx1"/>
                          </a:solidFill>
                          <a:latin typeface="Meiryo"/>
                          <a:ea typeface="Meiryo"/>
                          <a:cs typeface="Meiryo"/>
                          <a:sym typeface="Meiryo"/>
                        </a:rPr>
                        <a:t>〜</a:t>
                      </a:r>
                      <a:r>
                        <a:rPr lang="ja-JP" sz="1200" u="none" strike="noStrike" cap="none" dirty="0">
                          <a:solidFill>
                            <a:schemeClr val="tx1"/>
                          </a:solidFill>
                          <a:latin typeface="Meiryo"/>
                          <a:ea typeface="Meiryo"/>
                          <a:cs typeface="Meiryo"/>
                          <a:sym typeface="Meiryo"/>
                        </a:rPr>
                        <a:t>（</a:t>
                      </a:r>
                      <a:r>
                        <a:rPr lang="en-US" altLang="ja-JP" sz="1200" u="none" strike="noStrike" cap="none" dirty="0">
                          <a:solidFill>
                            <a:schemeClr val="tx1"/>
                          </a:solidFill>
                          <a:latin typeface="Meiryo"/>
                          <a:ea typeface="Meiryo"/>
                          <a:cs typeface="Meiryo"/>
                          <a:sym typeface="Meiryo"/>
                        </a:rPr>
                        <a:t>N</a:t>
                      </a:r>
                      <a:r>
                        <a:rPr lang="ja-JP" sz="1200" u="none" strike="noStrike" cap="none" dirty="0">
                          <a:solidFill>
                            <a:schemeClr val="tx1"/>
                          </a:solidFill>
                          <a:latin typeface="Meiryo"/>
                          <a:ea typeface="Meiryo"/>
                          <a:cs typeface="Meiryo"/>
                          <a:sym typeface="Meiryo"/>
                        </a:rPr>
                        <a:t>)</a:t>
                      </a:r>
                      <a:r>
                        <a:rPr lang="ja-JP" sz="1200" u="none" strike="noStrike" cap="none" dirty="0">
                          <a:solidFill>
                            <a:schemeClr val="tx1"/>
                          </a:solidFill>
                        </a:rPr>
                        <a:t> </a:t>
                      </a:r>
                      <a:r>
                        <a:rPr lang="ja-JP" sz="1200" u="none" strike="noStrike" cap="none" dirty="0">
                          <a:solidFill>
                            <a:schemeClr val="tx1"/>
                          </a:solidFill>
                          <a:latin typeface="Meiryo"/>
                          <a:ea typeface="Meiryo"/>
                          <a:cs typeface="Meiryo"/>
                          <a:sym typeface="Meiryo"/>
                        </a:rPr>
                        <a:t>PV単価：約</a:t>
                      </a:r>
                      <a:r>
                        <a:rPr lang="en-US" altLang="ja-JP" sz="1200" u="none" strike="noStrike" cap="none" dirty="0">
                          <a:solidFill>
                            <a:schemeClr val="tx1"/>
                          </a:solidFill>
                          <a:latin typeface="Meiryo"/>
                          <a:ea typeface="Meiryo"/>
                          <a:cs typeface="Meiryo"/>
                          <a:sym typeface="Meiryo"/>
                        </a:rPr>
                        <a:t>34</a:t>
                      </a:r>
                      <a:r>
                        <a:rPr lang="ja-JP" sz="1200" u="none" strike="noStrike" cap="none" dirty="0">
                          <a:solidFill>
                            <a:schemeClr val="tx1"/>
                          </a:solidFill>
                          <a:latin typeface="Meiryo"/>
                          <a:ea typeface="Meiryo"/>
                          <a:cs typeface="Meiryo"/>
                          <a:sym typeface="Meiryo"/>
                        </a:rPr>
                        <a:t>円</a:t>
                      </a:r>
                      <a:endParaRPr dirty="0">
                        <a:solidFill>
                          <a:schemeClr val="tx1"/>
                        </a:solidFill>
                      </a:endParaRPr>
                    </a:p>
                    <a:p>
                      <a:pPr marL="12700" marR="0" lvl="0" indent="0" algn="l" rtl="0">
                        <a:lnSpc>
                          <a:spcPct val="100000"/>
                        </a:lnSpc>
                        <a:spcBef>
                          <a:spcPts val="0"/>
                        </a:spcBef>
                        <a:spcAft>
                          <a:spcPts val="0"/>
                        </a:spcAft>
                        <a:buClr>
                          <a:schemeClr val="dk1"/>
                        </a:buClr>
                        <a:buSzPts val="1000"/>
                        <a:buFont typeface="Arial"/>
                        <a:buNone/>
                      </a:pPr>
                      <a:r>
                        <a:rPr lang="en-US" altLang="ja-JP" sz="1200" u="none" strike="noStrike" cap="none" dirty="0">
                          <a:solidFill>
                            <a:schemeClr val="dk1"/>
                          </a:solidFill>
                          <a:latin typeface="Meiryo"/>
                          <a:ea typeface="Meiryo"/>
                          <a:cs typeface="Meiryo"/>
                          <a:sym typeface="Meiryo"/>
                        </a:rPr>
                        <a:t>※</a:t>
                      </a:r>
                      <a:r>
                        <a:rPr lang="ja-JP" altLang="en-US" sz="1200" u="none" strike="noStrike" cap="none" dirty="0">
                          <a:solidFill>
                            <a:schemeClr val="dk1"/>
                          </a:solidFill>
                          <a:latin typeface="Meiryo"/>
                          <a:ea typeface="Meiryo"/>
                          <a:cs typeface="Meiryo"/>
                          <a:sym typeface="Meiryo"/>
                        </a:rPr>
                        <a:t>上記は税抜価格です。　</a:t>
                      </a:r>
                      <a:r>
                        <a:rPr lang="ja-JP" sz="1200" u="none" strike="noStrike" cap="none" dirty="0">
                          <a:solidFill>
                            <a:schemeClr val="dk1"/>
                          </a:solidFill>
                          <a:latin typeface="Meiryo"/>
                          <a:ea typeface="Meiryo"/>
                          <a:cs typeface="Meiryo"/>
                          <a:sym typeface="Meiryo"/>
                        </a:rPr>
                        <a:t>※商材によってお受けできない場合もあります。</a:t>
                      </a:r>
                      <a:endParaRPr sz="1200" u="none" strike="noStrike" cap="none" dirty="0">
                        <a:solidFill>
                          <a:schemeClr val="dk1"/>
                        </a:solidFill>
                      </a:endParaRPr>
                    </a:p>
                    <a:p>
                      <a:pPr marL="12700" marR="0" lvl="0" indent="0" algn="l" rtl="0">
                        <a:lnSpc>
                          <a:spcPct val="100000"/>
                        </a:lnSpc>
                        <a:spcBef>
                          <a:spcPts val="100"/>
                        </a:spcBef>
                        <a:spcAft>
                          <a:spcPts val="0"/>
                        </a:spcAft>
                        <a:buClr>
                          <a:schemeClr val="dk1"/>
                        </a:buClr>
                        <a:buSzPts val="1000"/>
                        <a:buFont typeface="Arial"/>
                        <a:buNone/>
                      </a:pPr>
                      <a:r>
                        <a:rPr lang="ja-JP" sz="1200" u="none" strike="noStrike" cap="none" dirty="0">
                          <a:solidFill>
                            <a:schemeClr val="dk1"/>
                          </a:solidFill>
                          <a:latin typeface="Meiryo"/>
                          <a:ea typeface="Meiryo"/>
                          <a:cs typeface="Meiryo"/>
                          <a:sym typeface="Meiryo"/>
                        </a:rPr>
                        <a:t>※イラストレーター起用は別途 10万円～（N）</a:t>
                      </a:r>
                      <a:r>
                        <a:rPr lang="ja-JP" altLang="en-US" sz="1200" u="none" strike="noStrike" cap="none" dirty="0">
                          <a:solidFill>
                            <a:schemeClr val="dk1"/>
                          </a:solidFill>
                          <a:latin typeface="Meiryo"/>
                          <a:ea typeface="Meiryo"/>
                          <a:cs typeface="Meiryo"/>
                          <a:sym typeface="Meiryo"/>
                        </a:rPr>
                        <a:t>　</a:t>
                      </a:r>
                      <a:endParaRPr lang="en-US" altLang="ja-JP" sz="1200" u="none" strike="noStrike" cap="none" dirty="0">
                        <a:solidFill>
                          <a:schemeClr val="dk1"/>
                        </a:solidFill>
                        <a:latin typeface="Meiryo"/>
                        <a:ea typeface="Meiryo"/>
                        <a:cs typeface="Meiryo"/>
                        <a:sym typeface="Meiryo"/>
                      </a:endParaRPr>
                    </a:p>
                    <a:p>
                      <a:pPr marL="12700" marR="0" lvl="0" indent="0" algn="l" rtl="0">
                        <a:lnSpc>
                          <a:spcPct val="100000"/>
                        </a:lnSpc>
                        <a:spcBef>
                          <a:spcPts val="100"/>
                        </a:spcBef>
                        <a:spcAft>
                          <a:spcPts val="0"/>
                        </a:spcAft>
                        <a:buClr>
                          <a:schemeClr val="dk1"/>
                        </a:buClr>
                        <a:buSzPts val="1000"/>
                        <a:buFont typeface="Arial"/>
                        <a:buNone/>
                      </a:pPr>
                      <a:r>
                        <a:rPr lang="ja-JP" altLang="en-US" sz="1200" u="none" strike="noStrike" cap="none" dirty="0">
                          <a:solidFill>
                            <a:schemeClr val="dk1"/>
                          </a:solidFill>
                          <a:latin typeface="Meiryo"/>
                          <a:ea typeface="Meiryo"/>
                          <a:cs typeface="Meiryo"/>
                          <a:sym typeface="Meiryo"/>
                        </a:rPr>
                        <a:t>　</a:t>
                      </a:r>
                      <a:r>
                        <a:rPr lang="ja-JP" sz="1200" u="none" strike="noStrike" cap="none" dirty="0">
                          <a:solidFill>
                            <a:schemeClr val="dk1"/>
                          </a:solidFill>
                          <a:latin typeface="Meiryo"/>
                          <a:ea typeface="Meiryo"/>
                          <a:cs typeface="Meiryo"/>
                          <a:sym typeface="Meiryo"/>
                        </a:rPr>
                        <a:t>CHAN友/人 起用は別途 10万円</a:t>
                      </a:r>
                      <a:r>
                        <a:rPr lang="en-US" altLang="ja-JP" sz="1200" u="none" strike="noStrike" cap="none" dirty="0">
                          <a:solidFill>
                            <a:schemeClr val="dk1"/>
                          </a:solidFill>
                          <a:latin typeface="Meiryo"/>
                          <a:ea typeface="Meiryo"/>
                          <a:cs typeface="Meiryo"/>
                          <a:sym typeface="Meiryo"/>
                        </a:rPr>
                        <a:t>〜</a:t>
                      </a:r>
                      <a:r>
                        <a:rPr lang="ja-JP" sz="1200" u="none" strike="noStrike" cap="none" dirty="0">
                          <a:solidFill>
                            <a:schemeClr val="dk1"/>
                          </a:solidFill>
                          <a:latin typeface="Meiryo"/>
                          <a:ea typeface="Meiryo"/>
                          <a:cs typeface="Meiryo"/>
                          <a:sym typeface="Meiryo"/>
                        </a:rPr>
                        <a:t>（N）</a:t>
                      </a:r>
                      <a:endParaRPr dirty="0"/>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504925">
                <a:tc>
                  <a:txBody>
                    <a:bodyPr/>
                    <a:lstStyle/>
                    <a:p>
                      <a:pPr marL="0" marR="0" lvl="0" indent="0" algn="l" rtl="0">
                        <a:lnSpc>
                          <a:spcPct val="100000"/>
                        </a:lnSpc>
                        <a:spcBef>
                          <a:spcPts val="0"/>
                        </a:spcBef>
                        <a:spcAft>
                          <a:spcPts val="0"/>
                        </a:spcAft>
                        <a:buClr>
                          <a:srgbClr val="595959"/>
                        </a:buClr>
                        <a:buSzPts val="1000"/>
                        <a:buFont typeface="Arial"/>
                        <a:buNone/>
                      </a:pPr>
                      <a:r>
                        <a:rPr lang="ja-JP" sz="1200" u="none" strike="noStrike" cap="none">
                          <a:latin typeface="Meiryo"/>
                          <a:ea typeface="Meiryo"/>
                          <a:cs typeface="Meiryo"/>
                          <a:sym typeface="Meiryo"/>
                        </a:rPr>
                        <a:t>計測期間　</a:t>
                      </a:r>
                      <a:endParaRPr sz="1200" b="0" u="none" strike="noStrike" cap="none">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595959"/>
                        </a:buClr>
                        <a:buSzPts val="1000"/>
                        <a:buFont typeface="Arial"/>
                        <a:buNone/>
                      </a:pPr>
                      <a:r>
                        <a:rPr lang="ja-JP" sz="1200" b="0" i="0" u="none" strike="noStrike" cap="none" dirty="0">
                          <a:solidFill>
                            <a:schemeClr val="dk1"/>
                          </a:solidFill>
                          <a:latin typeface="Meiryo"/>
                          <a:ea typeface="Meiryo"/>
                          <a:cs typeface="Meiryo"/>
                          <a:sym typeface="Meiryo"/>
                        </a:rPr>
                        <a:t>公開日より</a:t>
                      </a:r>
                      <a:r>
                        <a:rPr lang="ja-JP" altLang="en-US" sz="1200" b="0" i="0" u="none" strike="noStrike" cap="none" dirty="0">
                          <a:solidFill>
                            <a:schemeClr val="tx1"/>
                          </a:solidFill>
                          <a:latin typeface="Meiryo"/>
                          <a:ea typeface="Meiryo"/>
                          <a:cs typeface="Meiryo"/>
                          <a:sym typeface="Meiryo"/>
                        </a:rPr>
                        <a:t>５</a:t>
                      </a:r>
                      <a:r>
                        <a:rPr lang="ja-JP" sz="1200" b="0" i="0" u="none" strike="noStrike" cap="none" dirty="0">
                          <a:solidFill>
                            <a:schemeClr val="dk1"/>
                          </a:solidFill>
                          <a:latin typeface="Meiryo"/>
                          <a:ea typeface="Meiryo"/>
                          <a:cs typeface="Meiryo"/>
                          <a:sym typeface="Meiryo"/>
                        </a:rPr>
                        <a:t>週間　/　掲載期間終了後も CHANTO WEB内にアーカイブ</a:t>
                      </a:r>
                      <a:endParaRPr sz="1200" b="0" i="0" u="none" strike="noStrike" cap="none" dirty="0">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504925">
                <a:tc>
                  <a:txBody>
                    <a:bodyPr/>
                    <a:lstStyle/>
                    <a:p>
                      <a:pPr marL="0" marR="0" lvl="0" indent="0" algn="l" rtl="0">
                        <a:lnSpc>
                          <a:spcPct val="100000"/>
                        </a:lnSpc>
                        <a:spcBef>
                          <a:spcPts val="0"/>
                        </a:spcBef>
                        <a:spcAft>
                          <a:spcPts val="0"/>
                        </a:spcAft>
                        <a:buClr>
                          <a:srgbClr val="000000"/>
                        </a:buClr>
                        <a:buSzPts val="1000"/>
                        <a:buFont typeface="Arial"/>
                        <a:buNone/>
                      </a:pPr>
                      <a:r>
                        <a:rPr lang="ja-JP" sz="1200" u="none" strike="noStrike" cap="none">
                          <a:solidFill>
                            <a:schemeClr val="dk1"/>
                          </a:solidFill>
                          <a:latin typeface="Meiryo"/>
                          <a:ea typeface="Meiryo"/>
                          <a:cs typeface="Meiryo"/>
                          <a:sym typeface="Meiryo"/>
                        </a:rPr>
                        <a:t>レポート</a:t>
                      </a:r>
                      <a:endParaRPr sz="1200" b="0" u="none" strike="noStrike" cap="none">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ja-JP" sz="1200" b="0" i="0" u="none" strike="noStrike" cap="none" dirty="0">
                          <a:solidFill>
                            <a:schemeClr val="dk1"/>
                          </a:solidFill>
                          <a:latin typeface="Meiryo"/>
                          <a:ea typeface="Meiryo"/>
                          <a:cs typeface="Meiryo"/>
                          <a:sym typeface="Meiryo"/>
                        </a:rPr>
                        <a:t>PV数（合計/日別）、合計クリック数</a:t>
                      </a:r>
                      <a:r>
                        <a:rPr lang="ja-JP" altLang="en-US" sz="1200" b="0" i="0" u="none" strike="noStrike" cap="none" dirty="0">
                          <a:solidFill>
                            <a:schemeClr val="dk1"/>
                          </a:solidFill>
                          <a:latin typeface="Meiryo"/>
                          <a:ea typeface="Meiryo"/>
                          <a:cs typeface="Meiryo"/>
                          <a:sym typeface="Meiryo"/>
                        </a:rPr>
                        <a:t>　</a:t>
                      </a:r>
                      <a:r>
                        <a:rPr lang="ja-JP" sz="1200" b="0" i="0" u="none" strike="noStrike" cap="none" dirty="0">
                          <a:solidFill>
                            <a:schemeClr val="dk1"/>
                          </a:solidFill>
                          <a:latin typeface="Meiryo"/>
                          <a:ea typeface="Meiryo"/>
                          <a:cs typeface="Meiryo"/>
                          <a:sym typeface="Meiryo"/>
                        </a:rPr>
                        <a:t>他</a:t>
                      </a:r>
                      <a:endParaRPr sz="1200" b="0" i="0" u="none" strike="noStrike" cap="none" dirty="0">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538100">
                <a:tc>
                  <a:txBody>
                    <a:bodyPr/>
                    <a:lstStyle/>
                    <a:p>
                      <a:pPr marL="0" marR="0" lvl="0" indent="0" algn="l" rtl="0">
                        <a:lnSpc>
                          <a:spcPct val="100000"/>
                        </a:lnSpc>
                        <a:spcBef>
                          <a:spcPts val="0"/>
                        </a:spcBef>
                        <a:spcAft>
                          <a:spcPts val="0"/>
                        </a:spcAft>
                        <a:buClr>
                          <a:srgbClr val="000000"/>
                        </a:buClr>
                        <a:buSzPts val="1000"/>
                        <a:buFont typeface="Arial"/>
                        <a:buNone/>
                      </a:pPr>
                      <a:r>
                        <a:rPr lang="ja-JP" sz="1200" u="none" strike="noStrike" cap="none">
                          <a:solidFill>
                            <a:schemeClr val="dk1"/>
                          </a:solidFill>
                          <a:latin typeface="Meiryo"/>
                          <a:ea typeface="Meiryo"/>
                          <a:cs typeface="Meiryo"/>
                          <a:sym typeface="Meiryo"/>
                        </a:rPr>
                        <a:t>記事公開日</a:t>
                      </a:r>
                      <a:endParaRPr sz="1200" b="0" u="none" strike="noStrike" cap="none">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just" rtl="0">
                        <a:lnSpc>
                          <a:spcPct val="80000"/>
                        </a:lnSpc>
                        <a:spcBef>
                          <a:spcPts val="0"/>
                        </a:spcBef>
                        <a:spcAft>
                          <a:spcPts val="0"/>
                        </a:spcAft>
                        <a:buClr>
                          <a:srgbClr val="000000"/>
                        </a:buClr>
                        <a:buSzPts val="1050"/>
                        <a:buFont typeface="Arial"/>
                        <a:buNone/>
                      </a:pPr>
                      <a:r>
                        <a:rPr lang="ja-JP" sz="1200" u="none" strike="noStrike" cap="none" dirty="0">
                          <a:solidFill>
                            <a:schemeClr val="dk1"/>
                          </a:solidFill>
                          <a:latin typeface="Meiryo"/>
                          <a:ea typeface="Meiryo"/>
                          <a:cs typeface="Meiryo"/>
                          <a:sym typeface="Meiryo"/>
                        </a:rPr>
                        <a:t>平日任意 11:00-12:00ごろ 記事公開予定</a:t>
                      </a:r>
                      <a:endParaRPr sz="1200" u="none" strike="noStrike" cap="none" dirty="0">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538100">
                <a:tc>
                  <a:txBody>
                    <a:bodyPr/>
                    <a:lstStyle/>
                    <a:p>
                      <a:pPr marL="0" marR="0" lvl="0" indent="0" algn="l" rtl="0">
                        <a:lnSpc>
                          <a:spcPct val="100000"/>
                        </a:lnSpc>
                        <a:spcBef>
                          <a:spcPts val="0"/>
                        </a:spcBef>
                        <a:spcAft>
                          <a:spcPts val="0"/>
                        </a:spcAft>
                        <a:buClr>
                          <a:srgbClr val="000000"/>
                        </a:buClr>
                        <a:buSzPts val="1000"/>
                        <a:buFont typeface="Arial"/>
                        <a:buNone/>
                      </a:pPr>
                      <a:r>
                        <a:rPr lang="ja-JP" sz="1200" u="none" strike="noStrike" cap="none">
                          <a:solidFill>
                            <a:schemeClr val="dk1"/>
                          </a:solidFill>
                          <a:latin typeface="Meiryo"/>
                          <a:ea typeface="Meiryo"/>
                          <a:cs typeface="Meiryo"/>
                          <a:sym typeface="Meiryo"/>
                        </a:rPr>
                        <a:t>申込み期限</a:t>
                      </a:r>
                      <a:endParaRPr sz="1200" b="1" u="none" strike="noStrike" cap="none">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just" rtl="0">
                        <a:lnSpc>
                          <a:spcPct val="80000"/>
                        </a:lnSpc>
                        <a:spcBef>
                          <a:spcPts val="0"/>
                        </a:spcBef>
                        <a:spcAft>
                          <a:spcPts val="0"/>
                        </a:spcAft>
                        <a:buClr>
                          <a:srgbClr val="000000"/>
                        </a:buClr>
                        <a:buSzPts val="1050"/>
                        <a:buFont typeface="Arial"/>
                        <a:buNone/>
                      </a:pPr>
                      <a:r>
                        <a:rPr lang="ja-JP" sz="1200" u="none" strike="noStrike" cap="none" dirty="0">
                          <a:solidFill>
                            <a:schemeClr val="dk1"/>
                          </a:solidFill>
                          <a:latin typeface="Meiryo"/>
                          <a:ea typeface="Meiryo"/>
                          <a:cs typeface="Meiryo"/>
                          <a:sym typeface="Meiryo"/>
                        </a:rPr>
                        <a:t>配信開始日の４５営業日前　</a:t>
                      </a:r>
                      <a:endParaRPr sz="1200" b="1" u="none" strike="noStrike" cap="none" dirty="0">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538100">
                <a:tc>
                  <a:txBody>
                    <a:bodyPr/>
                    <a:lstStyle/>
                    <a:p>
                      <a:pPr marL="0" marR="0" lvl="0" indent="0" algn="l" rtl="0">
                        <a:lnSpc>
                          <a:spcPct val="100000"/>
                        </a:lnSpc>
                        <a:spcBef>
                          <a:spcPts val="0"/>
                        </a:spcBef>
                        <a:spcAft>
                          <a:spcPts val="0"/>
                        </a:spcAft>
                        <a:buClr>
                          <a:srgbClr val="000000"/>
                        </a:buClr>
                        <a:buSzPts val="1000"/>
                        <a:buFont typeface="Arial"/>
                        <a:buNone/>
                      </a:pPr>
                      <a:r>
                        <a:rPr lang="ja-JP" sz="1200" b="0" u="none" strike="noStrike" cap="none">
                          <a:solidFill>
                            <a:schemeClr val="dk1"/>
                          </a:solidFill>
                          <a:latin typeface="Meiryo"/>
                          <a:ea typeface="Meiryo"/>
                          <a:cs typeface="Meiryo"/>
                          <a:sym typeface="Meiryo"/>
                        </a:rPr>
                        <a:t>無料サービス</a:t>
                      </a:r>
                      <a:endParaRPr sz="1200" b="0" u="none" strike="noStrike" cap="none">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sz="1200" b="0" u="none" strike="noStrike" cap="none" dirty="0">
                          <a:solidFill>
                            <a:schemeClr val="dk1"/>
                          </a:solidFill>
                          <a:latin typeface="Meiryo"/>
                          <a:ea typeface="Meiryo"/>
                          <a:cs typeface="Meiryo"/>
                          <a:sym typeface="Meiryo"/>
                        </a:rPr>
                        <a:t>記事下アンケート（3問）</a:t>
                      </a:r>
                      <a:endParaRPr sz="1200" u="none" strike="noStrike" cap="none" dirty="0"/>
                    </a:p>
                    <a:p>
                      <a:pPr marL="0" marR="0" lvl="0" indent="0" algn="just" rtl="0">
                        <a:lnSpc>
                          <a:spcPct val="100000"/>
                        </a:lnSpc>
                        <a:spcBef>
                          <a:spcPts val="0"/>
                        </a:spcBef>
                        <a:spcAft>
                          <a:spcPts val="0"/>
                        </a:spcAft>
                        <a:buClr>
                          <a:srgbClr val="000000"/>
                        </a:buClr>
                        <a:buSzPts val="1000"/>
                        <a:buFont typeface="Arial"/>
                        <a:buNone/>
                      </a:pPr>
                      <a:r>
                        <a:rPr lang="ja-JP" sz="1200" b="0" i="0" u="none" strike="noStrike" cap="none" dirty="0">
                          <a:solidFill>
                            <a:schemeClr val="dk1"/>
                          </a:solidFill>
                          <a:latin typeface="Meiryo"/>
                          <a:ea typeface="Meiryo"/>
                          <a:cs typeface="Meiryo"/>
                          <a:sym typeface="Meiryo"/>
                        </a:rPr>
                        <a:t>CHANTO WEB公式SNS（X、IG、FB）にて</a:t>
                      </a:r>
                      <a:endParaRPr sz="1200" u="none" strike="noStrike" cap="none" dirty="0"/>
                    </a:p>
                    <a:p>
                      <a:pPr marL="0" marR="0" lvl="0" indent="0" algn="just" rtl="0">
                        <a:lnSpc>
                          <a:spcPct val="100000"/>
                        </a:lnSpc>
                        <a:spcBef>
                          <a:spcPts val="0"/>
                        </a:spcBef>
                        <a:spcAft>
                          <a:spcPts val="0"/>
                        </a:spcAft>
                        <a:buClr>
                          <a:srgbClr val="000000"/>
                        </a:buClr>
                        <a:buSzPts val="1000"/>
                        <a:buFont typeface="Arial"/>
                        <a:buNone/>
                      </a:pPr>
                      <a:r>
                        <a:rPr lang="ja-JP" sz="1200" b="0" i="0" u="none" strike="noStrike" cap="none" dirty="0">
                          <a:solidFill>
                            <a:schemeClr val="dk1"/>
                          </a:solidFill>
                          <a:latin typeface="Meiryo"/>
                          <a:ea typeface="Meiryo"/>
                          <a:cs typeface="Meiryo"/>
                          <a:sym typeface="Meiryo"/>
                        </a:rPr>
                        <a:t>サービスポスト投稿（各1回）</a:t>
                      </a:r>
                      <a:endParaRPr sz="1200" u="none" strike="noStrike" cap="none" dirty="0">
                        <a:solidFill>
                          <a:schemeClr val="dk1"/>
                        </a:solidFill>
                        <a:latin typeface="Meiryo"/>
                        <a:ea typeface="Meiryo"/>
                        <a:cs typeface="Meiryo"/>
                        <a:sym typeface="Meiryo"/>
                      </a:endParaRPr>
                    </a:p>
                  </a:txBody>
                  <a:tcPr marL="100825" marR="100825" marT="50425" marB="504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pic>
        <p:nvPicPr>
          <p:cNvPr id="1030" name="Picture 6">
            <a:extLst>
              <a:ext uri="{FF2B5EF4-FFF2-40B4-BE49-F238E27FC236}">
                <a16:creationId xmlns:a16="http://schemas.microsoft.com/office/drawing/2014/main" id="{9FE20286-177A-79FD-EC6E-6C45D04524B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98266" y="6463461"/>
            <a:ext cx="2241343" cy="6290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62A2B39-AB5E-2837-FD74-89ADEEAA3E2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ltLang="ja-JP" smtClean="0"/>
              <a:t>3</a:t>
            </a:fld>
            <a:endParaRPr lang="ja-JP" altLang="en-US"/>
          </a:p>
        </p:txBody>
      </p:sp>
      <p:sp>
        <p:nvSpPr>
          <p:cNvPr id="3" name="Google Shape;1086;p42">
            <a:extLst>
              <a:ext uri="{FF2B5EF4-FFF2-40B4-BE49-F238E27FC236}">
                <a16:creationId xmlns:a16="http://schemas.microsoft.com/office/drawing/2014/main" id="{0BE2353A-6E7B-DC4E-36AC-971FE428878B}"/>
              </a:ext>
            </a:extLst>
          </p:cNvPr>
          <p:cNvSpPr/>
          <p:nvPr/>
        </p:nvSpPr>
        <p:spPr>
          <a:xfrm>
            <a:off x="5895795" y="-454961"/>
            <a:ext cx="8809753" cy="355013"/>
          </a:xfrm>
          <a:prstGeom prst="rect">
            <a:avLst/>
          </a:prstGeom>
          <a:noFill/>
          <a:ln>
            <a:noFill/>
          </a:ln>
        </p:spPr>
        <p:txBody>
          <a:bodyPr spcFirstLastPara="1" wrap="square" lIns="82904" tIns="41441" rIns="82904" bIns="41441" anchor="t" anchorCtr="0">
            <a:noAutofit/>
          </a:bodyPr>
          <a:lstStyle/>
          <a:p>
            <a:pPr>
              <a:buClr>
                <a:srgbClr val="000000"/>
              </a:buClr>
              <a:buSzPts val="900"/>
            </a:pPr>
            <a:endParaRPr sz="907">
              <a:solidFill>
                <a:srgbClr val="000000"/>
              </a:solidFill>
              <a:latin typeface="Meiryo"/>
              <a:ea typeface="Meiryo"/>
              <a:cs typeface="Meiryo"/>
              <a:sym typeface="Meiryo"/>
            </a:endParaRPr>
          </a:p>
        </p:txBody>
      </p:sp>
      <p:grpSp>
        <p:nvGrpSpPr>
          <p:cNvPr id="4" name="Google Shape;1087;p42">
            <a:extLst>
              <a:ext uri="{FF2B5EF4-FFF2-40B4-BE49-F238E27FC236}">
                <a16:creationId xmlns:a16="http://schemas.microsoft.com/office/drawing/2014/main" id="{75907494-7CBA-CBDA-4B09-5A30004590F0}"/>
              </a:ext>
            </a:extLst>
          </p:cNvPr>
          <p:cNvGrpSpPr/>
          <p:nvPr/>
        </p:nvGrpSpPr>
        <p:grpSpPr>
          <a:xfrm>
            <a:off x="1906238" y="1579732"/>
            <a:ext cx="2034024" cy="1453594"/>
            <a:chOff x="2096090" y="1591709"/>
            <a:chExt cx="2756076" cy="1945999"/>
          </a:xfrm>
        </p:grpSpPr>
        <p:pic>
          <p:nvPicPr>
            <p:cNvPr id="5" name="Google Shape;1088;p42">
              <a:extLst>
                <a:ext uri="{FF2B5EF4-FFF2-40B4-BE49-F238E27FC236}">
                  <a16:creationId xmlns:a16="http://schemas.microsoft.com/office/drawing/2014/main" id="{B8BACB98-2FC7-2431-7D72-200515B36A71}"/>
                </a:ext>
              </a:extLst>
            </p:cNvPr>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2120643" y="1591709"/>
              <a:ext cx="2731523" cy="644837"/>
            </a:xfrm>
            <a:prstGeom prst="rect">
              <a:avLst/>
            </a:prstGeom>
            <a:noFill/>
            <a:ln>
              <a:noFill/>
            </a:ln>
          </p:spPr>
        </p:pic>
        <p:pic>
          <p:nvPicPr>
            <p:cNvPr id="6" name="Google Shape;1089;p42">
              <a:extLst>
                <a:ext uri="{FF2B5EF4-FFF2-40B4-BE49-F238E27FC236}">
                  <a16:creationId xmlns:a16="http://schemas.microsoft.com/office/drawing/2014/main" id="{62E9C10B-ED0C-E524-D4E4-D0ADA8DA7E03}"/>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2096090" y="2196020"/>
              <a:ext cx="2731523" cy="774710"/>
            </a:xfrm>
            <a:prstGeom prst="rect">
              <a:avLst/>
            </a:prstGeom>
            <a:noFill/>
            <a:ln>
              <a:noFill/>
            </a:ln>
          </p:spPr>
        </p:pic>
        <p:pic>
          <p:nvPicPr>
            <p:cNvPr id="7" name="Google Shape;1090;p42">
              <a:extLst>
                <a:ext uri="{FF2B5EF4-FFF2-40B4-BE49-F238E27FC236}">
                  <a16:creationId xmlns:a16="http://schemas.microsoft.com/office/drawing/2014/main" id="{D19730B8-8F1F-33C0-D3D7-DF4401324389}"/>
                </a:ext>
              </a:extLst>
            </p:cNvPr>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2096090" y="2949648"/>
              <a:ext cx="2731523" cy="588060"/>
            </a:xfrm>
            <a:prstGeom prst="rect">
              <a:avLst/>
            </a:prstGeom>
            <a:noFill/>
            <a:ln>
              <a:noFill/>
            </a:ln>
          </p:spPr>
        </p:pic>
      </p:grpSp>
      <p:sp>
        <p:nvSpPr>
          <p:cNvPr id="8" name="Google Shape;1091;p42">
            <a:extLst>
              <a:ext uri="{FF2B5EF4-FFF2-40B4-BE49-F238E27FC236}">
                <a16:creationId xmlns:a16="http://schemas.microsoft.com/office/drawing/2014/main" id="{51E1024F-5F50-C02D-D051-5E767A30BF4D}"/>
              </a:ext>
            </a:extLst>
          </p:cNvPr>
          <p:cNvSpPr txBox="1"/>
          <p:nvPr/>
        </p:nvSpPr>
        <p:spPr>
          <a:xfrm>
            <a:off x="267470" y="531347"/>
            <a:ext cx="5628325" cy="1150748"/>
          </a:xfrm>
          <a:prstGeom prst="rect">
            <a:avLst/>
          </a:prstGeom>
          <a:noFill/>
          <a:ln>
            <a:noFill/>
          </a:ln>
        </p:spPr>
        <p:txBody>
          <a:bodyPr spcFirstLastPara="1" wrap="square" lIns="82904" tIns="41441" rIns="82904" bIns="41441" anchor="t" anchorCtr="0">
            <a:noAutofit/>
          </a:bodyPr>
          <a:lstStyle/>
          <a:p>
            <a:pPr>
              <a:buClr>
                <a:srgbClr val="000000"/>
              </a:buClr>
              <a:buSzPts val="1200"/>
            </a:pPr>
            <a:r>
              <a:rPr lang="ja-JP" altLang="en-US" sz="1088">
                <a:solidFill>
                  <a:schemeClr val="dk1"/>
                </a:solidFill>
                <a:latin typeface="Meiryo"/>
                <a:ea typeface="Meiryo"/>
                <a:cs typeface="Meiryo"/>
                <a:sym typeface="Meiryo"/>
              </a:rPr>
              <a:t>ブランド認知～利用意向まで、簡易的な設問（</a:t>
            </a:r>
            <a:r>
              <a:rPr lang="en-US" altLang="ja-JP" sz="1088">
                <a:solidFill>
                  <a:schemeClr val="dk1"/>
                </a:solidFill>
                <a:latin typeface="Meiryo"/>
                <a:ea typeface="Meiryo"/>
                <a:cs typeface="Meiryo"/>
                <a:sym typeface="Meiryo"/>
              </a:rPr>
              <a:t>3</a:t>
            </a:r>
            <a:r>
              <a:rPr lang="ja-JP" altLang="en-US" sz="1088">
                <a:solidFill>
                  <a:schemeClr val="dk1"/>
                </a:solidFill>
                <a:latin typeface="Meiryo"/>
                <a:ea typeface="Meiryo"/>
                <a:cs typeface="Meiryo"/>
                <a:sym typeface="Meiryo"/>
              </a:rPr>
              <a:t>問程）を無償で設置致します。</a:t>
            </a:r>
            <a:endParaRPr sz="1088">
              <a:solidFill>
                <a:schemeClr val="dk1"/>
              </a:solidFill>
              <a:latin typeface="Meiryo"/>
              <a:ea typeface="Meiryo"/>
              <a:cs typeface="Meiryo"/>
              <a:sym typeface="Meiryo"/>
            </a:endParaRPr>
          </a:p>
          <a:p>
            <a:pPr>
              <a:buClr>
                <a:srgbClr val="000000"/>
              </a:buClr>
              <a:buSzPts val="900"/>
            </a:pPr>
            <a:r>
              <a:rPr lang="en-US" altLang="ja-JP" sz="816">
                <a:solidFill>
                  <a:schemeClr val="dk1"/>
                </a:solidFill>
                <a:latin typeface="Meiryo"/>
                <a:ea typeface="Meiryo"/>
                <a:cs typeface="Meiryo"/>
                <a:sym typeface="Meiryo"/>
              </a:rPr>
              <a:t>※</a:t>
            </a:r>
            <a:r>
              <a:rPr lang="ja-JP" altLang="en-US" sz="816">
                <a:solidFill>
                  <a:schemeClr val="dk1"/>
                </a:solidFill>
                <a:latin typeface="Meiryo"/>
                <a:ea typeface="Meiryo"/>
                <a:cs typeface="Meiryo"/>
                <a:sym typeface="Meiryo"/>
              </a:rPr>
              <a:t>最終ページの記事下にアンケートを設置し、読後のデータを取得します。サービスのため回答数は保証致しません。スポンサードポスト計測期間中に実施します。アンケート回答数を保証する場合、営業までお問合せくださいませ。実施の有無は、クライアント様で選択可です。</a:t>
            </a:r>
            <a:endParaRPr sz="816">
              <a:solidFill>
                <a:srgbClr val="000000"/>
              </a:solidFill>
              <a:latin typeface="Meiryo"/>
              <a:ea typeface="Meiryo"/>
              <a:cs typeface="Meiryo"/>
              <a:sym typeface="Meiryo"/>
            </a:endParaRPr>
          </a:p>
          <a:p>
            <a:pPr>
              <a:buClr>
                <a:srgbClr val="000000"/>
              </a:buClr>
              <a:buSzPts val="1200"/>
            </a:pPr>
            <a:endParaRPr sz="1088">
              <a:solidFill>
                <a:schemeClr val="dk1"/>
              </a:solidFill>
              <a:latin typeface="Meiryo"/>
              <a:ea typeface="Meiryo"/>
              <a:cs typeface="Meiryo"/>
              <a:sym typeface="Meiryo"/>
            </a:endParaRPr>
          </a:p>
        </p:txBody>
      </p:sp>
      <p:sp>
        <p:nvSpPr>
          <p:cNvPr id="9" name="Google Shape;1092;p42">
            <a:extLst>
              <a:ext uri="{FF2B5EF4-FFF2-40B4-BE49-F238E27FC236}">
                <a16:creationId xmlns:a16="http://schemas.microsoft.com/office/drawing/2014/main" id="{34696FF9-D38F-45BE-0560-1FD17784AAD2}"/>
              </a:ext>
            </a:extLst>
          </p:cNvPr>
          <p:cNvSpPr/>
          <p:nvPr/>
        </p:nvSpPr>
        <p:spPr>
          <a:xfrm>
            <a:off x="1812459" y="1216003"/>
            <a:ext cx="2127803" cy="1774812"/>
          </a:xfrm>
          <a:prstGeom prst="rect">
            <a:avLst/>
          </a:prstGeom>
          <a:noFill/>
          <a:ln w="9525" cap="flat" cmpd="sng">
            <a:solidFill>
              <a:srgbClr val="A5A5A5"/>
            </a:solidFill>
            <a:prstDash val="solid"/>
            <a:round/>
            <a:headEnd type="none" w="sm" len="sm"/>
            <a:tailEnd type="none" w="sm" len="sm"/>
          </a:ln>
        </p:spPr>
        <p:txBody>
          <a:bodyPr spcFirstLastPara="1" wrap="square" lIns="82904" tIns="41441" rIns="82904" bIns="41441" anchor="ctr" anchorCtr="0">
            <a:noAutofit/>
          </a:bodyPr>
          <a:lstStyle/>
          <a:p>
            <a:pPr algn="ctr">
              <a:buClr>
                <a:srgbClr val="000000"/>
              </a:buClr>
              <a:buSzPts val="1800"/>
            </a:pPr>
            <a:endParaRPr sz="1088">
              <a:solidFill>
                <a:schemeClr val="lt1"/>
              </a:solidFill>
              <a:latin typeface="Meiryo"/>
              <a:ea typeface="Meiryo"/>
              <a:cs typeface="Meiryo"/>
              <a:sym typeface="Meiryo"/>
            </a:endParaRPr>
          </a:p>
        </p:txBody>
      </p:sp>
      <p:sp>
        <p:nvSpPr>
          <p:cNvPr id="10" name="Google Shape;1093;p42">
            <a:extLst>
              <a:ext uri="{FF2B5EF4-FFF2-40B4-BE49-F238E27FC236}">
                <a16:creationId xmlns:a16="http://schemas.microsoft.com/office/drawing/2014/main" id="{3663F097-5921-0CD3-939B-289170ADA6A9}"/>
              </a:ext>
            </a:extLst>
          </p:cNvPr>
          <p:cNvSpPr/>
          <p:nvPr/>
        </p:nvSpPr>
        <p:spPr>
          <a:xfrm>
            <a:off x="1812459" y="1359974"/>
            <a:ext cx="1854670" cy="123685"/>
          </a:xfrm>
          <a:prstGeom prst="rect">
            <a:avLst/>
          </a:prstGeom>
          <a:noFill/>
          <a:ln>
            <a:noFill/>
          </a:ln>
        </p:spPr>
        <p:txBody>
          <a:bodyPr spcFirstLastPara="1" wrap="square" lIns="82904" tIns="41441" rIns="82904" bIns="41441" anchor="t" anchorCtr="0">
            <a:noAutofit/>
          </a:bodyPr>
          <a:lstStyle/>
          <a:p>
            <a:pPr>
              <a:buClr>
                <a:srgbClr val="000000"/>
              </a:buClr>
              <a:buSzPts val="700"/>
            </a:pPr>
            <a:r>
              <a:rPr lang="ja-JP" altLang="en-US" sz="1088">
                <a:solidFill>
                  <a:schemeClr val="dk1"/>
                </a:solidFill>
                <a:latin typeface="Meiryo"/>
                <a:ea typeface="Meiryo"/>
                <a:cs typeface="Meiryo"/>
                <a:sym typeface="Meiryo"/>
              </a:rPr>
              <a:t>（アンケートイメージ）</a:t>
            </a:r>
            <a:endParaRPr sz="1088">
              <a:solidFill>
                <a:srgbClr val="000000"/>
              </a:solidFill>
              <a:latin typeface="Meiryo"/>
              <a:ea typeface="Meiryo"/>
              <a:cs typeface="Meiryo"/>
              <a:sym typeface="Meiryo"/>
            </a:endParaRPr>
          </a:p>
        </p:txBody>
      </p:sp>
      <p:sp>
        <p:nvSpPr>
          <p:cNvPr id="11" name="Google Shape;1094;p42">
            <a:extLst>
              <a:ext uri="{FF2B5EF4-FFF2-40B4-BE49-F238E27FC236}">
                <a16:creationId xmlns:a16="http://schemas.microsoft.com/office/drawing/2014/main" id="{7AAD43CB-A939-193D-E207-115E4B83D057}"/>
              </a:ext>
            </a:extLst>
          </p:cNvPr>
          <p:cNvSpPr/>
          <p:nvPr/>
        </p:nvSpPr>
        <p:spPr>
          <a:xfrm>
            <a:off x="4525838" y="-752639"/>
            <a:ext cx="8903037" cy="99930"/>
          </a:xfrm>
          <a:prstGeom prst="rect">
            <a:avLst/>
          </a:prstGeom>
          <a:noFill/>
          <a:ln>
            <a:noFill/>
          </a:ln>
        </p:spPr>
        <p:txBody>
          <a:bodyPr spcFirstLastPara="1" wrap="square" lIns="82904" tIns="41441" rIns="82904" bIns="41441" anchor="t" anchorCtr="0">
            <a:noAutofit/>
          </a:bodyPr>
          <a:lstStyle/>
          <a:p>
            <a:pPr>
              <a:lnSpc>
                <a:spcPct val="80000"/>
              </a:lnSpc>
              <a:buClr>
                <a:srgbClr val="000000"/>
              </a:buClr>
              <a:buSzPts val="1000"/>
            </a:pPr>
            <a:endParaRPr sz="1088" b="1">
              <a:solidFill>
                <a:schemeClr val="dk1"/>
              </a:solidFill>
              <a:latin typeface="Meiryo"/>
              <a:ea typeface="Meiryo"/>
              <a:cs typeface="Meiryo"/>
              <a:sym typeface="Meiryo"/>
            </a:endParaRPr>
          </a:p>
        </p:txBody>
      </p:sp>
      <p:cxnSp>
        <p:nvCxnSpPr>
          <p:cNvPr id="12" name="Google Shape;1095;p42">
            <a:extLst>
              <a:ext uri="{FF2B5EF4-FFF2-40B4-BE49-F238E27FC236}">
                <a16:creationId xmlns:a16="http://schemas.microsoft.com/office/drawing/2014/main" id="{97C6C412-71AE-937E-FD45-2CC58EA02BC3}"/>
              </a:ext>
            </a:extLst>
          </p:cNvPr>
          <p:cNvCxnSpPr>
            <a:cxnSpLocks/>
            <a:endCxn id="9" idx="1"/>
          </p:cNvCxnSpPr>
          <p:nvPr/>
        </p:nvCxnSpPr>
        <p:spPr>
          <a:xfrm flipV="1">
            <a:off x="1300478" y="2103409"/>
            <a:ext cx="511981" cy="810954"/>
          </a:xfrm>
          <a:prstGeom prst="straightConnector1">
            <a:avLst/>
          </a:prstGeom>
          <a:noFill/>
          <a:ln w="9525" cap="flat" cmpd="sng">
            <a:solidFill>
              <a:srgbClr val="A5A5A5"/>
            </a:solidFill>
            <a:prstDash val="solid"/>
            <a:round/>
            <a:headEnd type="none" w="sm" len="sm"/>
            <a:tailEnd type="none" w="sm" len="sm"/>
          </a:ln>
        </p:spPr>
      </p:cxnSp>
      <p:pic>
        <p:nvPicPr>
          <p:cNvPr id="13" name="Google Shape;1096;p42">
            <a:extLst>
              <a:ext uri="{FF2B5EF4-FFF2-40B4-BE49-F238E27FC236}">
                <a16:creationId xmlns:a16="http://schemas.microsoft.com/office/drawing/2014/main" id="{D68F7E94-FFED-F53D-A14B-EDADC9BDA3B7}"/>
              </a:ext>
            </a:extLst>
          </p:cNvPr>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85094" y="1065008"/>
            <a:ext cx="1345392" cy="2279358"/>
          </a:xfrm>
          <a:prstGeom prst="rect">
            <a:avLst/>
          </a:prstGeom>
          <a:noFill/>
          <a:ln>
            <a:noFill/>
          </a:ln>
        </p:spPr>
      </p:pic>
      <p:sp>
        <p:nvSpPr>
          <p:cNvPr id="14" name="Google Shape;1097;p42">
            <a:extLst>
              <a:ext uri="{FF2B5EF4-FFF2-40B4-BE49-F238E27FC236}">
                <a16:creationId xmlns:a16="http://schemas.microsoft.com/office/drawing/2014/main" id="{DB410734-0F2C-61E0-A9DE-CB9AD2934CB8}"/>
              </a:ext>
            </a:extLst>
          </p:cNvPr>
          <p:cNvSpPr/>
          <p:nvPr/>
        </p:nvSpPr>
        <p:spPr>
          <a:xfrm>
            <a:off x="207437" y="171882"/>
            <a:ext cx="7537421" cy="355013"/>
          </a:xfrm>
          <a:prstGeom prst="rect">
            <a:avLst/>
          </a:prstGeom>
          <a:noFill/>
          <a:ln>
            <a:noFill/>
          </a:ln>
        </p:spPr>
        <p:txBody>
          <a:bodyPr spcFirstLastPara="1" wrap="square" lIns="82904" tIns="41441" rIns="82904" bIns="41441" anchor="t" anchorCtr="0">
            <a:noAutofit/>
          </a:bodyPr>
          <a:lstStyle/>
          <a:p>
            <a:pPr marL="11515">
              <a:buClr>
                <a:srgbClr val="000000"/>
              </a:buClr>
              <a:buSzPts val="1400"/>
            </a:pPr>
            <a:r>
              <a:rPr lang="ja-JP" altLang="en-US" sz="1814" b="1">
                <a:solidFill>
                  <a:schemeClr val="dk1"/>
                </a:solidFill>
                <a:latin typeface="Meiryo"/>
                <a:ea typeface="Meiryo"/>
                <a:cs typeface="Meiryo"/>
                <a:sym typeface="Meiryo"/>
              </a:rPr>
              <a:t>スポンサードポスト 記事下アンケート：無償で設置</a:t>
            </a:r>
            <a:endParaRPr sz="1814" b="1">
              <a:solidFill>
                <a:schemeClr val="dk1"/>
              </a:solidFill>
              <a:latin typeface="Meiryo"/>
              <a:ea typeface="Meiryo"/>
              <a:cs typeface="Meiryo"/>
              <a:sym typeface="Meiryo"/>
            </a:endParaRPr>
          </a:p>
        </p:txBody>
      </p:sp>
      <p:sp>
        <p:nvSpPr>
          <p:cNvPr id="16" name="Google Shape;1099;p42">
            <a:extLst>
              <a:ext uri="{FF2B5EF4-FFF2-40B4-BE49-F238E27FC236}">
                <a16:creationId xmlns:a16="http://schemas.microsoft.com/office/drawing/2014/main" id="{FAFF520D-905F-67E3-F4B0-8BF5A360E169}"/>
              </a:ext>
            </a:extLst>
          </p:cNvPr>
          <p:cNvSpPr/>
          <p:nvPr/>
        </p:nvSpPr>
        <p:spPr>
          <a:xfrm>
            <a:off x="363121" y="3138609"/>
            <a:ext cx="7537421" cy="355013"/>
          </a:xfrm>
          <a:prstGeom prst="rect">
            <a:avLst/>
          </a:prstGeom>
          <a:noFill/>
          <a:ln>
            <a:noFill/>
          </a:ln>
        </p:spPr>
        <p:txBody>
          <a:bodyPr spcFirstLastPara="1" wrap="square" lIns="82904" tIns="41441" rIns="82904" bIns="41441" anchor="t" anchorCtr="0">
            <a:noAutofit/>
          </a:bodyPr>
          <a:lstStyle/>
          <a:p>
            <a:pPr>
              <a:lnSpc>
                <a:spcPct val="130000"/>
              </a:lnSpc>
              <a:buClr>
                <a:srgbClr val="000000"/>
              </a:buClr>
              <a:buSzPts val="1200"/>
            </a:pPr>
            <a:r>
              <a:rPr lang="ja-JP" altLang="en-US" sz="1814" b="1" dirty="0">
                <a:solidFill>
                  <a:schemeClr val="dk1"/>
                </a:solidFill>
                <a:latin typeface="Meiryo"/>
                <a:ea typeface="Meiryo"/>
                <a:cs typeface="Meiryo"/>
                <a:sym typeface="Meiryo"/>
              </a:rPr>
              <a:t>スポンサードポスト レポートイメージ</a:t>
            </a:r>
            <a:endParaRPr sz="907" dirty="0">
              <a:solidFill>
                <a:srgbClr val="000000"/>
              </a:solidFill>
              <a:latin typeface="Arial"/>
              <a:ea typeface="Arial"/>
              <a:cs typeface="Arial"/>
              <a:sym typeface="Arial"/>
            </a:endParaRPr>
          </a:p>
          <a:p>
            <a:pPr>
              <a:buClr>
                <a:srgbClr val="000000"/>
              </a:buClr>
              <a:buSzPts val="1200"/>
            </a:pPr>
            <a:endParaRPr sz="1088" b="1" dirty="0">
              <a:solidFill>
                <a:schemeClr val="dk1"/>
              </a:solidFill>
              <a:latin typeface="Meiryo"/>
              <a:ea typeface="Meiryo"/>
              <a:cs typeface="Meiryo"/>
              <a:sym typeface="Meiryo"/>
            </a:endParaRPr>
          </a:p>
        </p:txBody>
      </p:sp>
      <p:sp>
        <p:nvSpPr>
          <p:cNvPr id="17" name="Google Shape;1101;p42">
            <a:extLst>
              <a:ext uri="{FF2B5EF4-FFF2-40B4-BE49-F238E27FC236}">
                <a16:creationId xmlns:a16="http://schemas.microsoft.com/office/drawing/2014/main" id="{0D91D718-330E-540F-CDD0-62F91A1337A0}"/>
              </a:ext>
            </a:extLst>
          </p:cNvPr>
          <p:cNvSpPr txBox="1"/>
          <p:nvPr/>
        </p:nvSpPr>
        <p:spPr>
          <a:xfrm>
            <a:off x="6030221" y="3324022"/>
            <a:ext cx="4293239" cy="210398"/>
          </a:xfrm>
          <a:prstGeom prst="rect">
            <a:avLst/>
          </a:prstGeom>
          <a:noFill/>
          <a:ln>
            <a:noFill/>
          </a:ln>
        </p:spPr>
        <p:txBody>
          <a:bodyPr spcFirstLastPara="1" wrap="square" lIns="82904" tIns="41441" rIns="82904" bIns="41441" anchor="t" anchorCtr="0">
            <a:noAutofit/>
          </a:bodyPr>
          <a:lstStyle/>
          <a:p>
            <a:pPr>
              <a:buClr>
                <a:srgbClr val="000000"/>
              </a:buClr>
              <a:buSzPts val="1200"/>
            </a:pPr>
            <a:r>
              <a:rPr lang="ja-JP" altLang="en-US" sz="1088">
                <a:solidFill>
                  <a:srgbClr val="000000"/>
                </a:solidFill>
                <a:latin typeface="Meiryo"/>
                <a:ea typeface="Meiryo"/>
                <a:cs typeface="Meiryo"/>
                <a:sym typeface="Meiryo"/>
              </a:rPr>
              <a:t>（レポートイメージ例：要件に合わせてカスタムして作成）</a:t>
            </a:r>
            <a:endParaRPr sz="1088">
              <a:solidFill>
                <a:srgbClr val="000000"/>
              </a:solidFill>
              <a:latin typeface="Meiryo"/>
              <a:ea typeface="Meiryo"/>
              <a:cs typeface="Meiryo"/>
              <a:sym typeface="Meiryo"/>
            </a:endParaRPr>
          </a:p>
        </p:txBody>
      </p:sp>
      <p:grpSp>
        <p:nvGrpSpPr>
          <p:cNvPr id="18" name="グループ化 17">
            <a:extLst>
              <a:ext uri="{FF2B5EF4-FFF2-40B4-BE49-F238E27FC236}">
                <a16:creationId xmlns:a16="http://schemas.microsoft.com/office/drawing/2014/main" id="{AC900673-9A3D-FD20-BA66-919C7DD5356C}"/>
              </a:ext>
            </a:extLst>
          </p:cNvPr>
          <p:cNvGrpSpPr/>
          <p:nvPr/>
        </p:nvGrpSpPr>
        <p:grpSpPr>
          <a:xfrm>
            <a:off x="6509707" y="3675937"/>
            <a:ext cx="2341437" cy="1317699"/>
            <a:chOff x="6859929" y="4126542"/>
            <a:chExt cx="2582085" cy="1453129"/>
          </a:xfrm>
        </p:grpSpPr>
        <p:pic>
          <p:nvPicPr>
            <p:cNvPr id="19" name="図 18">
              <a:extLst>
                <a:ext uri="{FF2B5EF4-FFF2-40B4-BE49-F238E27FC236}">
                  <a16:creationId xmlns:a16="http://schemas.microsoft.com/office/drawing/2014/main" id="{FF98CA73-4848-8258-A446-C3D31378CD3C}"/>
                </a:ext>
              </a:extLst>
            </p:cNvPr>
            <p:cNvPicPr>
              <a:picLocks noChangeAspect="1"/>
            </p:cNvPicPr>
            <p:nvPr/>
          </p:nvPicPr>
          <p:blipFill>
            <a:blip r:embed="rId6" cstate="email">
              <a:extLst>
                <a:ext uri="{BEBA8EAE-BF5A-486C-A8C5-ECC9F3942E4B}">
                  <a14:imgProps xmlns:a14="http://schemas.microsoft.com/office/drawing/2010/main">
                    <a14:imgLayer r:embed="rId7">
                      <a14:imgEffect>
                        <a14:artisticBlur/>
                      </a14:imgEffect>
                    </a14:imgLayer>
                  </a14:imgProps>
                </a:ext>
                <a:ext uri="{28A0092B-C50C-407E-A947-70E740481C1C}">
                  <a14:useLocalDpi xmlns:a14="http://schemas.microsoft.com/office/drawing/2010/main"/>
                </a:ext>
              </a:extLst>
            </a:blip>
            <a:stretch>
              <a:fillRect/>
            </a:stretch>
          </p:blipFill>
          <p:spPr>
            <a:xfrm>
              <a:off x="6859929" y="4126542"/>
              <a:ext cx="2582085" cy="1453129"/>
            </a:xfrm>
            <a:prstGeom prst="rect">
              <a:avLst/>
            </a:prstGeom>
            <a:ln>
              <a:solidFill>
                <a:schemeClr val="tx1"/>
              </a:solidFill>
            </a:ln>
          </p:spPr>
        </p:pic>
        <p:sp>
          <p:nvSpPr>
            <p:cNvPr id="20" name="Google Shape;1107;p42">
              <a:extLst>
                <a:ext uri="{FF2B5EF4-FFF2-40B4-BE49-F238E27FC236}">
                  <a16:creationId xmlns:a16="http://schemas.microsoft.com/office/drawing/2014/main" id="{3E574277-3878-D6C2-9D08-DC9B3C4B1DF0}"/>
                </a:ext>
              </a:extLst>
            </p:cNvPr>
            <p:cNvSpPr/>
            <p:nvPr/>
          </p:nvSpPr>
          <p:spPr>
            <a:xfrm>
              <a:off x="6927565" y="4334621"/>
              <a:ext cx="2446812" cy="1036971"/>
            </a:xfrm>
            <a:prstGeom prst="rect">
              <a:avLst/>
            </a:prstGeom>
            <a:solidFill>
              <a:srgbClr val="E3F3F1">
                <a:alpha val="80000"/>
              </a:srgbClr>
            </a:solidFill>
            <a:ln>
              <a:noFill/>
            </a:ln>
          </p:spPr>
          <p:txBody>
            <a:bodyPr spcFirstLastPara="1" wrap="square" lIns="82904" tIns="41441" rIns="82904" bIns="41441" anchor="ctr" anchorCtr="0">
              <a:noAutofit/>
            </a:bodyPr>
            <a:lstStyle/>
            <a:p>
              <a:pPr algn="ctr">
                <a:buClr>
                  <a:srgbClr val="000000"/>
                </a:buClr>
                <a:buSzPts val="1200"/>
              </a:pPr>
              <a:r>
                <a:rPr lang="ja-JP" altLang="en-US" sz="1088" b="1" dirty="0">
                  <a:solidFill>
                    <a:srgbClr val="7F7F7F"/>
                  </a:solidFill>
                  <a:latin typeface="Meiryo"/>
                  <a:ea typeface="Meiryo"/>
                  <a:cs typeface="Meiryo"/>
                  <a:sym typeface="Meiryo"/>
                </a:rPr>
                <a:t>要件</a:t>
              </a:r>
              <a:endParaRPr lang="en-US" altLang="ja-JP" sz="1088" b="1" dirty="0">
                <a:solidFill>
                  <a:srgbClr val="7F7F7F"/>
                </a:solidFill>
                <a:latin typeface="Meiryo"/>
                <a:ea typeface="Meiryo"/>
                <a:cs typeface="Meiryo"/>
                <a:sym typeface="Meiryo"/>
              </a:endParaRPr>
            </a:p>
            <a:p>
              <a:pPr algn="ctr">
                <a:buClr>
                  <a:srgbClr val="000000"/>
                </a:buClr>
                <a:buSzPts val="1200"/>
              </a:pPr>
              <a:r>
                <a:rPr lang="ja-JP" altLang="en-US" sz="1088" b="1" dirty="0">
                  <a:solidFill>
                    <a:srgbClr val="7F7F7F"/>
                  </a:solidFill>
                  <a:latin typeface="Meiryo"/>
                  <a:ea typeface="Meiryo"/>
                  <a:cs typeface="Meiryo"/>
                  <a:sym typeface="Meiryo"/>
                </a:rPr>
                <a:t>サマリー</a:t>
              </a:r>
              <a:endParaRPr sz="1088" dirty="0">
                <a:solidFill>
                  <a:srgbClr val="7F7F7F"/>
                </a:solidFill>
                <a:latin typeface="Meiryo"/>
                <a:ea typeface="Meiryo"/>
                <a:cs typeface="Meiryo"/>
                <a:sym typeface="Meiryo"/>
              </a:endParaRPr>
            </a:p>
          </p:txBody>
        </p:sp>
      </p:grpSp>
      <p:graphicFrame>
        <p:nvGraphicFramePr>
          <p:cNvPr id="21" name="Google Shape;1110;p42">
            <a:extLst>
              <a:ext uri="{FF2B5EF4-FFF2-40B4-BE49-F238E27FC236}">
                <a16:creationId xmlns:a16="http://schemas.microsoft.com/office/drawing/2014/main" id="{CA859A07-7F70-23F8-1647-F6A6F0A06798}"/>
              </a:ext>
            </a:extLst>
          </p:cNvPr>
          <p:cNvGraphicFramePr/>
          <p:nvPr>
            <p:extLst>
              <p:ext uri="{D42A27DB-BD31-4B8C-83A1-F6EECF244321}">
                <p14:modId xmlns:p14="http://schemas.microsoft.com/office/powerpoint/2010/main" val="3171172054"/>
              </p:ext>
            </p:extLst>
          </p:nvPr>
        </p:nvGraphicFramePr>
        <p:xfrm>
          <a:off x="470556" y="3589040"/>
          <a:ext cx="5407323" cy="3010144"/>
        </p:xfrm>
        <a:graphic>
          <a:graphicData uri="http://schemas.openxmlformats.org/drawingml/2006/table">
            <a:tbl>
              <a:tblPr>
                <a:noFill/>
              </a:tblPr>
              <a:tblGrid>
                <a:gridCol w="909567">
                  <a:extLst>
                    <a:ext uri="{9D8B030D-6E8A-4147-A177-3AD203B41FA5}">
                      <a16:colId xmlns:a16="http://schemas.microsoft.com/office/drawing/2014/main" val="20000"/>
                    </a:ext>
                  </a:extLst>
                </a:gridCol>
                <a:gridCol w="4497756">
                  <a:extLst>
                    <a:ext uri="{9D8B030D-6E8A-4147-A177-3AD203B41FA5}">
                      <a16:colId xmlns:a16="http://schemas.microsoft.com/office/drawing/2014/main" val="20001"/>
                    </a:ext>
                  </a:extLst>
                </a:gridCol>
              </a:tblGrid>
              <a:tr h="930015">
                <a:tc>
                  <a:txBody>
                    <a:bodyPr/>
                    <a:lstStyle/>
                    <a:p>
                      <a:pPr marL="0" marR="0" lvl="0" indent="0" algn="l" rtl="0">
                        <a:lnSpc>
                          <a:spcPct val="100000"/>
                        </a:lnSpc>
                        <a:spcBef>
                          <a:spcPts val="0"/>
                        </a:spcBef>
                        <a:spcAft>
                          <a:spcPts val="0"/>
                        </a:spcAft>
                        <a:buClr>
                          <a:srgbClr val="595959"/>
                        </a:buClr>
                        <a:buSzPts val="1000"/>
                        <a:buFont typeface="Arial"/>
                        <a:buNone/>
                      </a:pPr>
                      <a:r>
                        <a:rPr lang="ja-JP" sz="1100" b="1" u="none" strike="noStrike" cap="none">
                          <a:solidFill>
                            <a:schemeClr val="tx1"/>
                          </a:solidFill>
                          <a:latin typeface="Meiryo"/>
                          <a:ea typeface="Meiryo"/>
                          <a:cs typeface="Meiryo"/>
                          <a:sym typeface="Meiryo"/>
                        </a:rPr>
                        <a:t>WEB</a:t>
                      </a:r>
                      <a:endParaRPr sz="1100" u="none" strike="noStrike" cap="none">
                        <a:solidFill>
                          <a:schemeClr val="tx1"/>
                        </a:solidFill>
                        <a:latin typeface="Meiryo"/>
                        <a:ea typeface="Meiryo"/>
                        <a:cs typeface="Meiryo"/>
                        <a:sym typeface="Meiryo"/>
                      </a:endParaRPr>
                    </a:p>
                    <a:p>
                      <a:pPr marL="0" marR="0" lvl="0" indent="0" algn="l" rtl="0">
                        <a:lnSpc>
                          <a:spcPct val="100000"/>
                        </a:lnSpc>
                        <a:spcBef>
                          <a:spcPts val="0"/>
                        </a:spcBef>
                        <a:spcAft>
                          <a:spcPts val="0"/>
                        </a:spcAft>
                        <a:buClr>
                          <a:srgbClr val="595959"/>
                        </a:buClr>
                        <a:buSzPts val="1000"/>
                        <a:buFont typeface="Arial"/>
                        <a:buNone/>
                      </a:pPr>
                      <a:r>
                        <a:rPr lang="ja-JP" sz="1100" b="1" u="none" strike="noStrike" cap="none">
                          <a:solidFill>
                            <a:schemeClr val="tx1"/>
                          </a:solidFill>
                          <a:latin typeface="Meiryo"/>
                          <a:ea typeface="Meiryo"/>
                          <a:cs typeface="Meiryo"/>
                          <a:sym typeface="Meiryo"/>
                        </a:rPr>
                        <a:t>項目例</a:t>
                      </a:r>
                      <a:endParaRPr sz="1100" b="1" u="none" strike="noStrike" cap="none">
                        <a:solidFill>
                          <a:schemeClr val="tx1"/>
                        </a:solidFill>
                        <a:latin typeface="Meiryo"/>
                        <a:ea typeface="Meiryo"/>
                        <a:cs typeface="Meiryo"/>
                        <a:sym typeface="Meiryo"/>
                      </a:endParaRPr>
                    </a:p>
                  </a:txBody>
                  <a:tcPr marL="100814" marR="100814" marT="50418" marB="50418"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en-US" altLang="ja-JP" sz="1100" b="0" i="0" u="none" strike="noStrike" cap="none" dirty="0">
                          <a:solidFill>
                            <a:schemeClr val="tx1"/>
                          </a:solidFill>
                          <a:latin typeface="Meiryo"/>
                          <a:ea typeface="Meiryo"/>
                          <a:cs typeface="Meiryo"/>
                          <a:sym typeface="Meiryo"/>
                        </a:rPr>
                        <a:t>PV</a:t>
                      </a:r>
                      <a:r>
                        <a:rPr lang="ja-JP" altLang="en-US" sz="1100" b="0" i="0" u="none" strike="noStrike" cap="none" dirty="0">
                          <a:solidFill>
                            <a:schemeClr val="tx1"/>
                          </a:solidFill>
                          <a:latin typeface="Meiryo"/>
                          <a:ea typeface="Meiryo"/>
                          <a:cs typeface="Meiryo"/>
                          <a:sym typeface="Meiryo"/>
                        </a:rPr>
                        <a:t>数（合計</a:t>
                      </a:r>
                      <a:r>
                        <a:rPr lang="en-US" altLang="ja-JP" sz="1100" b="0" i="0" u="none" strike="noStrike" cap="none" dirty="0">
                          <a:solidFill>
                            <a:schemeClr val="tx1"/>
                          </a:solidFill>
                          <a:latin typeface="Meiryo"/>
                          <a:ea typeface="Meiryo"/>
                          <a:cs typeface="Meiryo"/>
                          <a:sym typeface="Meiryo"/>
                        </a:rPr>
                        <a:t>/</a:t>
                      </a:r>
                      <a:r>
                        <a:rPr lang="ja-JP" altLang="en-US" sz="1100" b="0" i="0" u="none" strike="noStrike" cap="none" dirty="0">
                          <a:solidFill>
                            <a:schemeClr val="tx1"/>
                          </a:solidFill>
                          <a:latin typeface="Meiryo"/>
                          <a:ea typeface="Meiryo"/>
                          <a:cs typeface="Meiryo"/>
                          <a:sym typeface="Meiryo"/>
                        </a:rPr>
                        <a:t>日別）、アクティブユーザー数、セッション数、リンククリック数、</a:t>
                      </a:r>
                      <a:r>
                        <a:rPr lang="en-US" altLang="ja-JP" sz="1100" b="0" i="0" u="none" strike="noStrike" cap="none" dirty="0">
                          <a:solidFill>
                            <a:schemeClr val="tx1"/>
                          </a:solidFill>
                          <a:latin typeface="Meiryo"/>
                          <a:ea typeface="Meiryo"/>
                          <a:cs typeface="Meiryo"/>
                          <a:sym typeface="Meiryo"/>
                        </a:rPr>
                        <a:t>CTR</a:t>
                      </a:r>
                      <a:r>
                        <a:rPr lang="ja-JP" altLang="en-US" sz="1100" b="0" i="0" u="none" strike="noStrike" cap="none" dirty="0">
                          <a:solidFill>
                            <a:schemeClr val="tx1"/>
                          </a:solidFill>
                          <a:latin typeface="Meiryo"/>
                          <a:ea typeface="Meiryo"/>
                          <a:cs typeface="Meiryo"/>
                          <a:sym typeface="Meiryo"/>
                        </a:rPr>
                        <a:t>、平均エンゲージメント時間、平均セッション継続時間、読了数、読了率、参照元、ユーザー属性データ</a:t>
                      </a:r>
                      <a:r>
                        <a:rPr lang="en-US" altLang="ja-JP" sz="1100" b="0" i="0" u="none" strike="noStrike" cap="none" dirty="0">
                          <a:solidFill>
                            <a:schemeClr val="tx1"/>
                          </a:solidFill>
                          <a:latin typeface="Meiryo"/>
                          <a:ea typeface="Meiryo"/>
                          <a:cs typeface="Meiryo"/>
                          <a:sym typeface="Meiryo"/>
                        </a:rPr>
                        <a:t>(</a:t>
                      </a:r>
                      <a:r>
                        <a:rPr lang="ja-JP" altLang="en-US" sz="1100" b="0" i="0" u="none" strike="noStrike" cap="none" dirty="0">
                          <a:solidFill>
                            <a:schemeClr val="tx1"/>
                          </a:solidFill>
                          <a:latin typeface="Meiryo"/>
                          <a:ea typeface="Meiryo"/>
                          <a:cs typeface="Meiryo"/>
                          <a:sym typeface="Meiryo"/>
                        </a:rPr>
                        <a:t>性別・年齢、地域</a:t>
                      </a:r>
                      <a:r>
                        <a:rPr lang="en-US" altLang="ja-JP" sz="1100" b="0" i="0" u="none" strike="noStrike" cap="none" dirty="0">
                          <a:solidFill>
                            <a:schemeClr val="tx1"/>
                          </a:solidFill>
                          <a:latin typeface="Meiryo"/>
                          <a:ea typeface="Meiryo"/>
                          <a:cs typeface="Meiryo"/>
                          <a:sym typeface="Meiryo"/>
                        </a:rPr>
                        <a:t>)</a:t>
                      </a:r>
                      <a:r>
                        <a:rPr lang="ja-JP" altLang="en-US" sz="1100" b="0" i="0" u="none" strike="noStrike" cap="none" dirty="0">
                          <a:solidFill>
                            <a:schemeClr val="tx1"/>
                          </a:solidFill>
                          <a:latin typeface="Meiryo"/>
                          <a:ea typeface="Meiryo"/>
                          <a:cs typeface="Meiryo"/>
                          <a:sym typeface="Meiryo"/>
                        </a:rPr>
                        <a:t>、</a:t>
                      </a:r>
                      <a:r>
                        <a:rPr lang="ja-JP" sz="1100" b="0" i="0" u="none" strike="noStrike" cap="none" dirty="0">
                          <a:solidFill>
                            <a:schemeClr val="tx1"/>
                          </a:solidFill>
                          <a:latin typeface="Meiryo"/>
                          <a:ea typeface="Meiryo"/>
                          <a:cs typeface="Meiryo"/>
                          <a:sym typeface="Meiryo"/>
                        </a:rPr>
                        <a:t>記事下アンケート結果　所感　等</a:t>
                      </a:r>
                      <a:endParaRPr sz="1100" u="none" strike="noStrike" cap="none" dirty="0">
                        <a:solidFill>
                          <a:schemeClr val="tx1"/>
                        </a:solidFill>
                        <a:latin typeface="Meiryo"/>
                        <a:ea typeface="Meiryo"/>
                        <a:cs typeface="Meiryo"/>
                        <a:sym typeface="Meiryo"/>
                      </a:endParaRPr>
                    </a:p>
                  </a:txBody>
                  <a:tcPr marL="100814" marR="100814" marT="50418" marB="50418"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32508">
                <a:tc>
                  <a:txBody>
                    <a:bodyPr/>
                    <a:lstStyle/>
                    <a:p>
                      <a:pPr marL="0" marR="0" lvl="0" indent="0" algn="l" rtl="0">
                        <a:lnSpc>
                          <a:spcPct val="100000"/>
                        </a:lnSpc>
                        <a:spcBef>
                          <a:spcPts val="0"/>
                        </a:spcBef>
                        <a:spcAft>
                          <a:spcPts val="0"/>
                        </a:spcAft>
                        <a:buClr>
                          <a:srgbClr val="000000"/>
                        </a:buClr>
                        <a:buSzPts val="1000"/>
                        <a:buFont typeface="Arial"/>
                        <a:buNone/>
                      </a:pPr>
                      <a:r>
                        <a:rPr lang="ja-JP" sz="1100" b="1" u="none" strike="noStrike" cap="none" dirty="0">
                          <a:latin typeface="Meiryo"/>
                          <a:ea typeface="Meiryo"/>
                          <a:cs typeface="Meiryo"/>
                          <a:sym typeface="Meiryo"/>
                        </a:rPr>
                        <a:t>計測</a:t>
                      </a:r>
                      <a:endParaRPr sz="1100" b="1" u="none" strike="noStrike" cap="none" dirty="0">
                        <a:latin typeface="Meiryo"/>
                        <a:ea typeface="Meiryo"/>
                        <a:cs typeface="Meiryo"/>
                        <a:sym typeface="Meiryo"/>
                      </a:endParaRPr>
                    </a:p>
                    <a:p>
                      <a:pPr marL="0" marR="0" lvl="0" indent="0" algn="l" rtl="0">
                        <a:lnSpc>
                          <a:spcPct val="100000"/>
                        </a:lnSpc>
                        <a:spcBef>
                          <a:spcPts val="0"/>
                        </a:spcBef>
                        <a:spcAft>
                          <a:spcPts val="0"/>
                        </a:spcAft>
                        <a:buClr>
                          <a:srgbClr val="000000"/>
                        </a:buClr>
                        <a:buSzPts val="1000"/>
                        <a:buFont typeface="Arial"/>
                        <a:buNone/>
                      </a:pPr>
                      <a:r>
                        <a:rPr lang="ja-JP" sz="1100" b="1" u="none" strike="noStrike" cap="none" dirty="0">
                          <a:latin typeface="Meiryo"/>
                          <a:ea typeface="Meiryo"/>
                          <a:cs typeface="Meiryo"/>
                          <a:sym typeface="Meiryo"/>
                        </a:rPr>
                        <a:t>ツール</a:t>
                      </a:r>
                      <a:endParaRPr sz="1100" u="none" strike="noStrike" cap="none" dirty="0">
                        <a:latin typeface="Meiryo"/>
                        <a:ea typeface="Meiryo"/>
                        <a:cs typeface="Meiryo"/>
                        <a:sym typeface="Meiryo"/>
                      </a:endParaRPr>
                    </a:p>
                  </a:txBody>
                  <a:tcPr marL="100814" marR="100814" marT="50418" marB="50418"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ja-JP" sz="1100" b="0" i="0" u="none" strike="noStrike" cap="none" dirty="0">
                          <a:solidFill>
                            <a:srgbClr val="000000"/>
                          </a:solidFill>
                          <a:latin typeface="Meiryo"/>
                          <a:ea typeface="Meiryo"/>
                          <a:cs typeface="Meiryo"/>
                          <a:sym typeface="Meiryo"/>
                        </a:rPr>
                        <a:t>GoogleAnalytics</a:t>
                      </a:r>
                      <a:endParaRPr sz="1100" b="0" i="0" u="none" strike="noStrike" cap="none" dirty="0">
                        <a:solidFill>
                          <a:srgbClr val="000000"/>
                        </a:solidFill>
                        <a:latin typeface="Meiryo"/>
                        <a:ea typeface="Meiryo"/>
                        <a:cs typeface="Meiryo"/>
                        <a:sym typeface="Meiryo"/>
                      </a:endParaRPr>
                    </a:p>
                  </a:txBody>
                  <a:tcPr marL="100814" marR="100814" marT="50418" marB="50418"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598344">
                <a:tc>
                  <a:txBody>
                    <a:bodyPr/>
                    <a:lstStyle/>
                    <a:p>
                      <a:pPr marL="0" marR="0" lvl="0" indent="0" algn="l" rtl="0">
                        <a:lnSpc>
                          <a:spcPct val="100000"/>
                        </a:lnSpc>
                        <a:spcBef>
                          <a:spcPts val="0"/>
                        </a:spcBef>
                        <a:spcAft>
                          <a:spcPts val="0"/>
                        </a:spcAft>
                        <a:buClr>
                          <a:srgbClr val="595959"/>
                        </a:buClr>
                        <a:buSzPts val="1000"/>
                        <a:buFont typeface="Arial"/>
                        <a:buNone/>
                      </a:pPr>
                      <a:r>
                        <a:rPr lang="ja-JP" sz="1100" b="1" i="0" u="none" strike="noStrike" cap="none">
                          <a:solidFill>
                            <a:schemeClr val="tx1"/>
                          </a:solidFill>
                          <a:latin typeface="Meiryo"/>
                          <a:ea typeface="Meiryo"/>
                          <a:cs typeface="Meiryo"/>
                          <a:sym typeface="Meiryo"/>
                        </a:rPr>
                        <a:t>SNS</a:t>
                      </a:r>
                      <a:endParaRPr sz="1100" u="none" strike="noStrike" cap="none">
                        <a:solidFill>
                          <a:schemeClr val="tx1"/>
                        </a:solidFill>
                        <a:latin typeface="Meiryo"/>
                        <a:ea typeface="Meiryo"/>
                        <a:cs typeface="Meiryo"/>
                        <a:sym typeface="Meiryo"/>
                      </a:endParaRPr>
                    </a:p>
                    <a:p>
                      <a:pPr marL="0" marR="0" lvl="0" indent="0" algn="l" rtl="0">
                        <a:lnSpc>
                          <a:spcPct val="100000"/>
                        </a:lnSpc>
                        <a:spcBef>
                          <a:spcPts val="0"/>
                        </a:spcBef>
                        <a:spcAft>
                          <a:spcPts val="0"/>
                        </a:spcAft>
                        <a:buClr>
                          <a:srgbClr val="595959"/>
                        </a:buClr>
                        <a:buSzPts val="1000"/>
                        <a:buFont typeface="Arial"/>
                        <a:buNone/>
                      </a:pPr>
                      <a:r>
                        <a:rPr lang="ja-JP" sz="1100" b="1" i="0" u="none" strike="noStrike" cap="none">
                          <a:solidFill>
                            <a:schemeClr val="tx1"/>
                          </a:solidFill>
                          <a:latin typeface="Meiryo"/>
                          <a:ea typeface="Meiryo"/>
                          <a:cs typeface="Meiryo"/>
                          <a:sym typeface="Meiryo"/>
                        </a:rPr>
                        <a:t>項目例</a:t>
                      </a:r>
                      <a:endParaRPr sz="1100" b="1" i="0" u="none" strike="noStrike" cap="none">
                        <a:solidFill>
                          <a:schemeClr val="tx1"/>
                        </a:solidFill>
                        <a:latin typeface="Meiryo"/>
                        <a:ea typeface="Meiryo"/>
                        <a:cs typeface="Meiryo"/>
                        <a:sym typeface="Meiryo"/>
                      </a:endParaRPr>
                    </a:p>
                  </a:txBody>
                  <a:tcPr marL="100814" marR="100814" marT="50418" marB="50418"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595959"/>
                        </a:buClr>
                        <a:buSzPts val="1000"/>
                        <a:buFont typeface="Arial"/>
                        <a:buNone/>
                      </a:pPr>
                      <a:r>
                        <a:rPr lang="en-US" altLang="ja-JP" sz="1100" b="0" i="0" u="none" strike="noStrike" cap="none" dirty="0">
                          <a:solidFill>
                            <a:schemeClr val="tx1"/>
                          </a:solidFill>
                          <a:latin typeface="Meiryo"/>
                          <a:ea typeface="Meiryo"/>
                          <a:cs typeface="Meiryo"/>
                          <a:sym typeface="Meiryo"/>
                        </a:rPr>
                        <a:t>SNS</a:t>
                      </a:r>
                      <a:r>
                        <a:rPr lang="ja-JP" altLang="en-US" sz="1100" b="0" i="0" u="none" strike="noStrike" cap="none" dirty="0">
                          <a:solidFill>
                            <a:schemeClr val="tx1"/>
                          </a:solidFill>
                          <a:latin typeface="Meiryo"/>
                          <a:ea typeface="Meiryo"/>
                          <a:cs typeface="Meiryo"/>
                          <a:sym typeface="Meiryo"/>
                        </a:rPr>
                        <a:t>投稿のキャプチャ</a:t>
                      </a:r>
                    </a:p>
                    <a:p>
                      <a:pPr marL="0" marR="0" lvl="0" indent="0" algn="l" rtl="0">
                        <a:lnSpc>
                          <a:spcPct val="100000"/>
                        </a:lnSpc>
                        <a:spcBef>
                          <a:spcPts val="0"/>
                        </a:spcBef>
                        <a:spcAft>
                          <a:spcPts val="0"/>
                        </a:spcAft>
                        <a:buClr>
                          <a:srgbClr val="595959"/>
                        </a:buClr>
                        <a:buSzPts val="1000"/>
                        <a:buFont typeface="Arial"/>
                        <a:buNone/>
                      </a:pPr>
                      <a:r>
                        <a:rPr lang="ja-JP" altLang="en-US" sz="1100" b="0" i="0" u="none" strike="noStrike" cap="none" dirty="0">
                          <a:solidFill>
                            <a:schemeClr val="tx1"/>
                          </a:solidFill>
                          <a:latin typeface="Meiryo"/>
                          <a:ea typeface="Meiryo"/>
                          <a:cs typeface="Meiryo"/>
                          <a:sym typeface="Meiryo"/>
                        </a:rPr>
                        <a:t>ブースト広告実施の場合</a:t>
                      </a:r>
                    </a:p>
                    <a:p>
                      <a:pPr marL="0" marR="0" lvl="0" indent="0" algn="l" rtl="0">
                        <a:lnSpc>
                          <a:spcPct val="100000"/>
                        </a:lnSpc>
                        <a:spcBef>
                          <a:spcPts val="0"/>
                        </a:spcBef>
                        <a:spcAft>
                          <a:spcPts val="0"/>
                        </a:spcAft>
                        <a:buClr>
                          <a:srgbClr val="595959"/>
                        </a:buClr>
                        <a:buSzPts val="1000"/>
                        <a:buFont typeface="Arial"/>
                        <a:buNone/>
                      </a:pPr>
                      <a:r>
                        <a:rPr lang="ja-JP" altLang="en-US" sz="1100" b="0" i="0" u="none" strike="noStrike" cap="none" dirty="0">
                          <a:solidFill>
                            <a:schemeClr val="tx1"/>
                          </a:solidFill>
                          <a:latin typeface="Meiryo"/>
                          <a:ea typeface="Meiryo"/>
                          <a:cs typeface="Meiryo"/>
                          <a:sym typeface="Meiryo"/>
                        </a:rPr>
                        <a:t>インプレッション</a:t>
                      </a:r>
                      <a:r>
                        <a:rPr lang="en-US" altLang="ja-JP" sz="1100" b="0" i="0" u="none" strike="noStrike" cap="none" dirty="0">
                          <a:solidFill>
                            <a:schemeClr val="tx1"/>
                          </a:solidFill>
                          <a:latin typeface="Meiryo"/>
                          <a:ea typeface="Meiryo"/>
                          <a:cs typeface="Meiryo"/>
                          <a:sym typeface="Meiryo"/>
                        </a:rPr>
                        <a:t>(</a:t>
                      </a:r>
                      <a:r>
                        <a:rPr lang="ja-JP" altLang="en-US" sz="1100" b="0" i="0" u="none" strike="noStrike" cap="none" dirty="0">
                          <a:solidFill>
                            <a:schemeClr val="tx1"/>
                          </a:solidFill>
                          <a:latin typeface="Meiryo"/>
                          <a:ea typeface="Meiryo"/>
                          <a:cs typeface="Meiryo"/>
                          <a:sym typeface="Meiryo"/>
                        </a:rPr>
                        <a:t>閲覧数</a:t>
                      </a:r>
                      <a:r>
                        <a:rPr lang="en-US" altLang="ja-JP" sz="1100" b="0" i="0" u="none" strike="noStrike" cap="none" dirty="0">
                          <a:solidFill>
                            <a:schemeClr val="tx1"/>
                          </a:solidFill>
                          <a:latin typeface="Meiryo"/>
                          <a:ea typeface="Meiryo"/>
                          <a:cs typeface="Meiryo"/>
                          <a:sym typeface="Meiryo"/>
                        </a:rPr>
                        <a:t>)</a:t>
                      </a:r>
                      <a:r>
                        <a:rPr lang="ja-JP" altLang="en-US" sz="1100" b="0" i="0" u="none" strike="noStrike" cap="none" dirty="0">
                          <a:solidFill>
                            <a:schemeClr val="tx1"/>
                          </a:solidFill>
                          <a:latin typeface="Meiryo"/>
                          <a:ea typeface="Meiryo"/>
                          <a:cs typeface="Meiryo"/>
                          <a:sym typeface="Meiryo"/>
                        </a:rPr>
                        <a:t>、クリック数、</a:t>
                      </a:r>
                      <a:r>
                        <a:rPr lang="en-US" altLang="ja-JP" sz="1100" b="0" i="0" u="none" strike="noStrike" cap="none" dirty="0">
                          <a:solidFill>
                            <a:schemeClr val="tx1"/>
                          </a:solidFill>
                          <a:latin typeface="Meiryo"/>
                          <a:ea typeface="Meiryo"/>
                          <a:cs typeface="Meiryo"/>
                          <a:sym typeface="Meiryo"/>
                        </a:rPr>
                        <a:t>CTR</a:t>
                      </a:r>
                      <a:r>
                        <a:rPr lang="ja-JP" altLang="en-US" sz="1100" b="0" i="0" u="none" strike="noStrike" cap="none" dirty="0">
                          <a:solidFill>
                            <a:schemeClr val="tx1"/>
                          </a:solidFill>
                          <a:latin typeface="Meiryo"/>
                          <a:ea typeface="Meiryo"/>
                          <a:cs typeface="Meiryo"/>
                          <a:sym typeface="Meiryo"/>
                        </a:rPr>
                        <a:t>など</a:t>
                      </a:r>
                    </a:p>
                  </a:txBody>
                  <a:tcPr marL="100814" marR="100814" marT="50418" marB="50418"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36501">
                <a:tc>
                  <a:txBody>
                    <a:bodyPr/>
                    <a:lstStyle/>
                    <a:p>
                      <a:pPr marL="0" marR="0" lvl="0" indent="0" algn="l" rtl="0">
                        <a:lnSpc>
                          <a:spcPct val="100000"/>
                        </a:lnSpc>
                        <a:spcBef>
                          <a:spcPts val="0"/>
                        </a:spcBef>
                        <a:spcAft>
                          <a:spcPts val="0"/>
                        </a:spcAft>
                        <a:buClr>
                          <a:srgbClr val="000000"/>
                        </a:buClr>
                        <a:buSzPts val="1000"/>
                        <a:buFont typeface="Arial"/>
                        <a:buNone/>
                      </a:pPr>
                      <a:r>
                        <a:rPr lang="ja-JP" sz="1100" b="1" u="none" strike="noStrike" cap="none">
                          <a:latin typeface="Meiryo"/>
                          <a:ea typeface="Meiryo"/>
                          <a:cs typeface="Meiryo"/>
                          <a:sym typeface="Meiryo"/>
                        </a:rPr>
                        <a:t>計測</a:t>
                      </a:r>
                      <a:endParaRPr sz="1100" b="1" u="none" strike="noStrike" cap="none">
                        <a:latin typeface="Meiryo"/>
                        <a:ea typeface="Meiryo"/>
                        <a:cs typeface="Meiryo"/>
                        <a:sym typeface="Meiryo"/>
                      </a:endParaRPr>
                    </a:p>
                    <a:p>
                      <a:pPr marL="0" marR="0" lvl="0" indent="0" algn="l" rtl="0">
                        <a:lnSpc>
                          <a:spcPct val="100000"/>
                        </a:lnSpc>
                        <a:spcBef>
                          <a:spcPts val="0"/>
                        </a:spcBef>
                        <a:spcAft>
                          <a:spcPts val="0"/>
                        </a:spcAft>
                        <a:buClr>
                          <a:srgbClr val="000000"/>
                        </a:buClr>
                        <a:buSzPts val="1000"/>
                        <a:buFont typeface="Arial"/>
                        <a:buNone/>
                      </a:pPr>
                      <a:r>
                        <a:rPr lang="ja-JP" sz="1100" b="1" u="none" strike="noStrike" cap="none">
                          <a:latin typeface="Meiryo"/>
                          <a:ea typeface="Meiryo"/>
                          <a:cs typeface="Meiryo"/>
                          <a:sym typeface="Meiryo"/>
                        </a:rPr>
                        <a:t>ツール</a:t>
                      </a:r>
                      <a:endParaRPr sz="1100" b="1" u="none" strike="noStrike" cap="none">
                        <a:latin typeface="Meiryo"/>
                        <a:ea typeface="Meiryo"/>
                        <a:cs typeface="Meiryo"/>
                        <a:sym typeface="Meiryo"/>
                      </a:endParaRPr>
                    </a:p>
                  </a:txBody>
                  <a:tcPr marL="100814" marR="100814" marT="50418" marB="50418"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ja-JP" sz="1100" b="0" i="0" u="none" strike="noStrike" cap="none" dirty="0">
                          <a:solidFill>
                            <a:srgbClr val="000000"/>
                          </a:solidFill>
                          <a:latin typeface="Meiryo"/>
                          <a:ea typeface="Meiryo"/>
                          <a:cs typeface="Meiryo"/>
                          <a:sym typeface="Meiryo"/>
                        </a:rPr>
                        <a:t>プラットフォーム別での計測ツール</a:t>
                      </a:r>
                      <a:endParaRPr lang="en-US" altLang="ja-JP" sz="1100" b="0" i="0" u="none" strike="noStrike" cap="none" dirty="0">
                        <a:solidFill>
                          <a:srgbClr val="000000"/>
                        </a:solidFill>
                        <a:latin typeface="Meiryo"/>
                        <a:ea typeface="Meiryo"/>
                        <a:cs typeface="Meiryo"/>
                        <a:sym typeface="Meiryo"/>
                      </a:endParaRPr>
                    </a:p>
                  </a:txBody>
                  <a:tcPr marL="100814" marR="100814" marT="50418" marB="50418"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598344">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1100" b="1" u="none" strike="noStrike" cap="none" dirty="0">
                          <a:solidFill>
                            <a:schemeClr val="tx1"/>
                          </a:solidFill>
                          <a:latin typeface="Meiryo"/>
                          <a:ea typeface="Meiryo"/>
                          <a:cs typeface="Meiryo"/>
                          <a:sym typeface="Meiryo"/>
                        </a:rPr>
                        <a:t>注意事項</a:t>
                      </a:r>
                      <a:endParaRPr sz="1100" b="1" u="none" strike="noStrike" cap="none" dirty="0">
                        <a:solidFill>
                          <a:schemeClr val="tx1"/>
                        </a:solidFill>
                        <a:latin typeface="Meiryo"/>
                        <a:ea typeface="Meiryo"/>
                        <a:cs typeface="Meiryo"/>
                        <a:sym typeface="Meiryo"/>
                      </a:endParaRPr>
                    </a:p>
                  </a:txBody>
                  <a:tcPr marL="100814" marR="100814" marT="50418" marB="50418" anchor="ctr">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1100" b="0" i="0" u="none" strike="noStrike" cap="none" dirty="0">
                          <a:solidFill>
                            <a:schemeClr val="tx1"/>
                          </a:solidFill>
                          <a:effectLst/>
                          <a:latin typeface="メイリオ" panose="020B0604030504040204" pitchFamily="50" charset="-128"/>
                          <a:ea typeface="メイリオ" panose="020B0604030504040204" pitchFamily="50" charset="-128"/>
                          <a:cs typeface="+mn-cs"/>
                          <a:sym typeface="Arial"/>
                        </a:rPr>
                        <a:t>・レポートは計測期間終了後、中</a:t>
                      </a:r>
                      <a:r>
                        <a:rPr lang="en-US" altLang="ja-JP" sz="1100" b="0" i="0" u="none" strike="noStrike" cap="none" dirty="0">
                          <a:solidFill>
                            <a:schemeClr val="tx1"/>
                          </a:solidFill>
                          <a:effectLst/>
                          <a:latin typeface="メイリオ" panose="020B0604030504040204" pitchFamily="50" charset="-128"/>
                          <a:ea typeface="メイリオ" panose="020B0604030504040204" pitchFamily="50" charset="-128"/>
                          <a:cs typeface="+mn-cs"/>
                          <a:sym typeface="Arial"/>
                        </a:rPr>
                        <a:t>10</a:t>
                      </a:r>
                      <a:r>
                        <a:rPr lang="ja-JP" altLang="en-US" sz="1100" b="0" i="0" u="none" strike="noStrike" cap="none" dirty="0">
                          <a:solidFill>
                            <a:schemeClr val="tx1"/>
                          </a:solidFill>
                          <a:effectLst/>
                          <a:latin typeface="メイリオ" panose="020B0604030504040204" pitchFamily="50" charset="-128"/>
                          <a:ea typeface="メイリオ" panose="020B0604030504040204" pitchFamily="50" charset="-128"/>
                          <a:cs typeface="+mn-cs"/>
                          <a:sym typeface="Arial"/>
                        </a:rPr>
                        <a:t>営業日以降での調整となります。</a:t>
                      </a:r>
                      <a:endParaRPr lang="en-US" altLang="ja-JP" sz="1100" b="0" i="0" u="none" strike="noStrike" cap="none" dirty="0">
                        <a:solidFill>
                          <a:schemeClr val="tx1"/>
                        </a:solidFill>
                        <a:effectLst/>
                        <a:latin typeface="メイリオ" panose="020B0604030504040204" pitchFamily="50" charset="-128"/>
                        <a:ea typeface="メイリオ" panose="020B0604030504040204" pitchFamily="50" charset="-128"/>
                        <a:cs typeface="+mn-cs"/>
                        <a:sym typeface="Arial"/>
                      </a:endParaRPr>
                    </a:p>
                    <a:p>
                      <a:pPr marL="0" marR="0" lvl="0" indent="0" algn="l" rtl="0">
                        <a:lnSpc>
                          <a:spcPct val="100000"/>
                        </a:lnSpc>
                        <a:spcBef>
                          <a:spcPts val="0"/>
                        </a:spcBef>
                        <a:spcAft>
                          <a:spcPts val="0"/>
                        </a:spcAft>
                        <a:buClr>
                          <a:srgbClr val="000000"/>
                        </a:buClr>
                        <a:buSzPts val="1000"/>
                        <a:buFont typeface="Arial"/>
                        <a:buNone/>
                      </a:pPr>
                      <a:r>
                        <a:rPr lang="ja-JP" altLang="en-US" sz="1100" b="0" i="0" u="none" strike="noStrike" cap="none" dirty="0">
                          <a:solidFill>
                            <a:schemeClr val="tx1"/>
                          </a:solidFill>
                          <a:latin typeface="メイリオ" panose="020B0604030504040204" pitchFamily="50" charset="-128"/>
                          <a:ea typeface="メイリオ" panose="020B0604030504040204" pitchFamily="50" charset="-128"/>
                          <a:cs typeface="Meiryo"/>
                          <a:sym typeface="Meiryo"/>
                        </a:rPr>
                        <a:t>・タイアップの計測期間中に中間報告のレポートをお出しすることはできません。</a:t>
                      </a:r>
                      <a:endParaRPr lang="en-US" altLang="ja-JP" sz="1100" b="0" i="0" u="none" strike="noStrike" cap="none" dirty="0">
                        <a:solidFill>
                          <a:schemeClr val="tx1"/>
                        </a:solidFill>
                        <a:latin typeface="メイリオ" panose="020B0604030504040204" pitchFamily="50" charset="-128"/>
                        <a:ea typeface="メイリオ" panose="020B0604030504040204" pitchFamily="50" charset="-128"/>
                        <a:cs typeface="Meiryo"/>
                        <a:sym typeface="Meiryo"/>
                      </a:endParaRPr>
                    </a:p>
                  </a:txBody>
                  <a:tcPr marL="100814" marR="100814" marT="50418" marB="50418" anchor="ctr">
                    <a:lnL w="9525" cap="flat" cmpd="sng" algn="ctr">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2434438498"/>
                  </a:ext>
                </a:extLst>
              </a:tr>
            </a:tbl>
          </a:graphicData>
        </a:graphic>
      </p:graphicFrame>
      <p:sp>
        <p:nvSpPr>
          <p:cNvPr id="22" name="Google Shape;1111;p42">
            <a:extLst>
              <a:ext uri="{FF2B5EF4-FFF2-40B4-BE49-F238E27FC236}">
                <a16:creationId xmlns:a16="http://schemas.microsoft.com/office/drawing/2014/main" id="{E7AB619E-F021-C224-17A7-DD798AE1D7F4}"/>
              </a:ext>
            </a:extLst>
          </p:cNvPr>
          <p:cNvSpPr/>
          <p:nvPr/>
        </p:nvSpPr>
        <p:spPr>
          <a:xfrm>
            <a:off x="6096000" y="182150"/>
            <a:ext cx="7537421" cy="355013"/>
          </a:xfrm>
          <a:prstGeom prst="rect">
            <a:avLst/>
          </a:prstGeom>
          <a:noFill/>
          <a:ln>
            <a:noFill/>
          </a:ln>
        </p:spPr>
        <p:txBody>
          <a:bodyPr spcFirstLastPara="1" wrap="square" lIns="82904" tIns="41441" rIns="82904" bIns="41441" anchor="t" anchorCtr="0">
            <a:noAutofit/>
          </a:bodyPr>
          <a:lstStyle/>
          <a:p>
            <a:pPr marL="11515">
              <a:buClr>
                <a:srgbClr val="000000"/>
              </a:buClr>
              <a:buSzPts val="1400"/>
            </a:pPr>
            <a:r>
              <a:rPr lang="ja-JP" altLang="en-US" sz="1814" b="1">
                <a:solidFill>
                  <a:schemeClr val="dk1"/>
                </a:solidFill>
                <a:latin typeface="Meiryo"/>
                <a:ea typeface="Meiryo"/>
                <a:cs typeface="Meiryo"/>
                <a:sym typeface="Meiryo"/>
              </a:rPr>
              <a:t>公式</a:t>
            </a:r>
            <a:r>
              <a:rPr lang="en-US" altLang="ja-JP" sz="1814" b="1">
                <a:solidFill>
                  <a:schemeClr val="dk1"/>
                </a:solidFill>
                <a:latin typeface="Meiryo"/>
                <a:ea typeface="Meiryo"/>
                <a:cs typeface="Meiryo"/>
                <a:sym typeface="Meiryo"/>
              </a:rPr>
              <a:t>SNS</a:t>
            </a:r>
            <a:r>
              <a:rPr lang="ja-JP" altLang="en-US" sz="1814" b="1">
                <a:solidFill>
                  <a:schemeClr val="dk1"/>
                </a:solidFill>
                <a:latin typeface="Meiryo"/>
                <a:ea typeface="Meiryo"/>
                <a:cs typeface="Meiryo"/>
                <a:sym typeface="Meiryo"/>
              </a:rPr>
              <a:t>でサービスポストを各１回ずつ</a:t>
            </a:r>
            <a:endParaRPr sz="1814" b="1">
              <a:solidFill>
                <a:schemeClr val="dk1"/>
              </a:solidFill>
              <a:latin typeface="Meiryo"/>
              <a:ea typeface="Meiryo"/>
              <a:cs typeface="Meiryo"/>
              <a:sym typeface="Meiryo"/>
            </a:endParaRPr>
          </a:p>
        </p:txBody>
      </p:sp>
      <p:sp>
        <p:nvSpPr>
          <p:cNvPr id="23" name="Google Shape;1112;p42">
            <a:extLst>
              <a:ext uri="{FF2B5EF4-FFF2-40B4-BE49-F238E27FC236}">
                <a16:creationId xmlns:a16="http://schemas.microsoft.com/office/drawing/2014/main" id="{562CFEB8-910C-F238-A1C4-1084CD5E7E6D}"/>
              </a:ext>
            </a:extLst>
          </p:cNvPr>
          <p:cNvSpPr txBox="1"/>
          <p:nvPr/>
        </p:nvSpPr>
        <p:spPr>
          <a:xfrm>
            <a:off x="6160492" y="560741"/>
            <a:ext cx="4678300" cy="504268"/>
          </a:xfrm>
          <a:prstGeom prst="rect">
            <a:avLst/>
          </a:prstGeom>
          <a:noFill/>
          <a:ln>
            <a:noFill/>
          </a:ln>
        </p:spPr>
        <p:txBody>
          <a:bodyPr spcFirstLastPara="1" wrap="square" lIns="82904" tIns="41441" rIns="82904" bIns="41441" anchor="t" anchorCtr="0">
            <a:noAutofit/>
          </a:bodyPr>
          <a:lstStyle/>
          <a:p>
            <a:pPr>
              <a:lnSpc>
                <a:spcPct val="80000"/>
              </a:lnSpc>
              <a:buClr>
                <a:srgbClr val="000000"/>
              </a:buClr>
              <a:buSzPts val="1000"/>
            </a:pPr>
            <a:r>
              <a:rPr lang="ja-JP" altLang="en-US" sz="1088">
                <a:solidFill>
                  <a:schemeClr val="dk1"/>
                </a:solidFill>
                <a:latin typeface="Meiryo"/>
                <a:ea typeface="Meiryo"/>
                <a:cs typeface="Meiryo"/>
                <a:sym typeface="Meiryo"/>
              </a:rPr>
              <a:t>スポンサードポストを実施クライアント様限定。</a:t>
            </a:r>
            <a:endParaRPr sz="1270">
              <a:solidFill>
                <a:srgbClr val="000000"/>
              </a:solidFill>
              <a:latin typeface="Arial"/>
              <a:ea typeface="Arial"/>
              <a:cs typeface="Arial"/>
              <a:sym typeface="Arial"/>
            </a:endParaRPr>
          </a:p>
          <a:p>
            <a:pPr>
              <a:lnSpc>
                <a:spcPct val="80000"/>
              </a:lnSpc>
              <a:buClr>
                <a:srgbClr val="000000"/>
              </a:buClr>
              <a:buSzPts val="1000"/>
            </a:pPr>
            <a:r>
              <a:rPr lang="ja-JP" altLang="en-US" sz="1088">
                <a:solidFill>
                  <a:schemeClr val="dk1"/>
                </a:solidFill>
                <a:latin typeface="Meiryo"/>
                <a:ea typeface="Meiryo"/>
                <a:cs typeface="Meiryo"/>
                <a:sym typeface="Meiryo"/>
              </a:rPr>
              <a:t>編集部から</a:t>
            </a:r>
            <a:r>
              <a:rPr lang="en-US" altLang="ja-JP" sz="1088">
                <a:solidFill>
                  <a:schemeClr val="dk1"/>
                </a:solidFill>
                <a:latin typeface="Meiryo"/>
                <a:ea typeface="Meiryo"/>
                <a:cs typeface="Meiryo"/>
                <a:sym typeface="Meiryo"/>
              </a:rPr>
              <a:t>CHANTO</a:t>
            </a:r>
            <a:r>
              <a:rPr lang="ja-JP" altLang="en-US" sz="1088">
                <a:solidFill>
                  <a:schemeClr val="dk1"/>
                </a:solidFill>
                <a:latin typeface="Meiryo"/>
                <a:ea typeface="Meiryo"/>
                <a:cs typeface="Meiryo"/>
                <a:sym typeface="Meiryo"/>
              </a:rPr>
              <a:t>公式</a:t>
            </a:r>
            <a:r>
              <a:rPr lang="en-US" altLang="ja-JP" sz="1088">
                <a:solidFill>
                  <a:schemeClr val="dk1"/>
                </a:solidFill>
                <a:latin typeface="Meiryo"/>
                <a:ea typeface="Meiryo"/>
                <a:cs typeface="Meiryo"/>
                <a:sym typeface="Meiryo"/>
              </a:rPr>
              <a:t>SNS</a:t>
            </a:r>
            <a:r>
              <a:rPr lang="ja-JP" altLang="en-US" sz="1088">
                <a:solidFill>
                  <a:schemeClr val="dk1"/>
                </a:solidFill>
                <a:latin typeface="Meiryo"/>
                <a:ea typeface="Meiryo"/>
                <a:cs typeface="Meiryo"/>
                <a:sym typeface="Meiryo"/>
              </a:rPr>
              <a:t>で、サービスポストを各</a:t>
            </a:r>
            <a:r>
              <a:rPr lang="en-US" altLang="ja-JP" sz="1088">
                <a:solidFill>
                  <a:schemeClr val="dk1"/>
                </a:solidFill>
                <a:latin typeface="Meiryo"/>
                <a:ea typeface="Meiryo"/>
                <a:cs typeface="Meiryo"/>
                <a:sym typeface="Meiryo"/>
              </a:rPr>
              <a:t>1</a:t>
            </a:r>
            <a:r>
              <a:rPr lang="ja-JP" altLang="en-US" sz="1088">
                <a:solidFill>
                  <a:schemeClr val="dk1"/>
                </a:solidFill>
                <a:latin typeface="Meiryo"/>
                <a:ea typeface="Meiryo"/>
                <a:cs typeface="Meiryo"/>
                <a:sym typeface="Meiryo"/>
              </a:rPr>
              <a:t>回づつさせていただきます。タイミングは編集部任意となります。</a:t>
            </a:r>
            <a:endParaRPr sz="1270">
              <a:solidFill>
                <a:srgbClr val="000000"/>
              </a:solidFill>
              <a:latin typeface="Arial"/>
              <a:ea typeface="Arial"/>
              <a:cs typeface="Arial"/>
              <a:sym typeface="Arial"/>
            </a:endParaRPr>
          </a:p>
          <a:p>
            <a:pPr>
              <a:buClr>
                <a:srgbClr val="000000"/>
              </a:buClr>
              <a:buSzPts val="900"/>
            </a:pPr>
            <a:endParaRPr sz="816">
              <a:solidFill>
                <a:srgbClr val="000000"/>
              </a:solidFill>
              <a:latin typeface="Meiryo"/>
              <a:ea typeface="Meiryo"/>
              <a:cs typeface="Meiryo"/>
              <a:sym typeface="Meiryo"/>
            </a:endParaRPr>
          </a:p>
          <a:p>
            <a:pPr>
              <a:buClr>
                <a:srgbClr val="000000"/>
              </a:buClr>
              <a:buSzPts val="1200"/>
            </a:pPr>
            <a:endParaRPr sz="1088">
              <a:solidFill>
                <a:schemeClr val="dk1"/>
              </a:solidFill>
              <a:latin typeface="Meiryo"/>
              <a:ea typeface="Meiryo"/>
              <a:cs typeface="Meiryo"/>
              <a:sym typeface="Meiryo"/>
            </a:endParaRPr>
          </a:p>
        </p:txBody>
      </p:sp>
      <p:sp>
        <p:nvSpPr>
          <p:cNvPr id="24" name="Google Shape;1113;p42">
            <a:extLst>
              <a:ext uri="{FF2B5EF4-FFF2-40B4-BE49-F238E27FC236}">
                <a16:creationId xmlns:a16="http://schemas.microsoft.com/office/drawing/2014/main" id="{300DE104-AEB8-C5D2-345C-FAC7DF74E3ED}"/>
              </a:ext>
            </a:extLst>
          </p:cNvPr>
          <p:cNvSpPr/>
          <p:nvPr/>
        </p:nvSpPr>
        <p:spPr>
          <a:xfrm>
            <a:off x="6225029" y="1438423"/>
            <a:ext cx="2564552" cy="280850"/>
          </a:xfrm>
          <a:prstGeom prst="rect">
            <a:avLst/>
          </a:prstGeom>
          <a:noFill/>
          <a:ln>
            <a:noFill/>
          </a:ln>
        </p:spPr>
        <p:txBody>
          <a:bodyPr spcFirstLastPara="1" wrap="square" lIns="82904" tIns="41441" rIns="82904" bIns="41441" anchor="t" anchorCtr="0">
            <a:noAutofit/>
          </a:bodyPr>
          <a:lstStyle/>
          <a:p>
            <a:pPr>
              <a:lnSpc>
                <a:spcPct val="60000"/>
              </a:lnSpc>
              <a:spcBef>
                <a:spcPts val="635"/>
              </a:spcBef>
              <a:buClr>
                <a:srgbClr val="000000"/>
              </a:buClr>
              <a:buSzPts val="1200"/>
            </a:pPr>
            <a:r>
              <a:rPr lang="ja-JP" altLang="en-US" sz="1088">
                <a:solidFill>
                  <a:srgbClr val="000000"/>
                </a:solidFill>
                <a:latin typeface="Meiryo"/>
                <a:ea typeface="Meiryo"/>
                <a:cs typeface="Meiryo"/>
                <a:sym typeface="Meiryo"/>
              </a:rPr>
              <a:t>・</a:t>
            </a:r>
            <a:r>
              <a:rPr lang="en-US" altLang="ja-JP" sz="1088">
                <a:solidFill>
                  <a:srgbClr val="000000"/>
                </a:solidFill>
                <a:latin typeface="Meiryo"/>
                <a:ea typeface="Meiryo"/>
                <a:cs typeface="Meiryo"/>
                <a:sym typeface="Meiryo"/>
              </a:rPr>
              <a:t>X</a:t>
            </a:r>
            <a:r>
              <a:rPr lang="ja-JP" altLang="en-US" sz="1088">
                <a:solidFill>
                  <a:srgbClr val="000000"/>
                </a:solidFill>
                <a:latin typeface="Meiryo"/>
                <a:ea typeface="Meiryo"/>
                <a:cs typeface="Meiryo"/>
                <a:sym typeface="Meiryo"/>
              </a:rPr>
              <a:t>投稿　</a:t>
            </a:r>
            <a:r>
              <a:rPr lang="en-US" altLang="ja-JP" sz="1088">
                <a:solidFill>
                  <a:srgbClr val="000000"/>
                </a:solidFill>
                <a:latin typeface="Meiryo"/>
                <a:ea typeface="Meiryo"/>
                <a:cs typeface="Meiryo"/>
                <a:sym typeface="Meiryo"/>
              </a:rPr>
              <a:t>1</a:t>
            </a:r>
            <a:r>
              <a:rPr lang="ja-JP" altLang="en-US" sz="1088">
                <a:solidFill>
                  <a:srgbClr val="000000"/>
                </a:solidFill>
                <a:latin typeface="Meiryo"/>
                <a:ea typeface="Meiryo"/>
                <a:cs typeface="Meiryo"/>
                <a:sym typeface="Meiryo"/>
              </a:rPr>
              <a:t>回</a:t>
            </a:r>
            <a:endParaRPr sz="1088">
              <a:solidFill>
                <a:srgbClr val="000000"/>
              </a:solidFill>
              <a:latin typeface="Meiryo"/>
              <a:ea typeface="Meiryo"/>
              <a:cs typeface="Meiryo"/>
              <a:sym typeface="Meiryo"/>
            </a:endParaRPr>
          </a:p>
        </p:txBody>
      </p:sp>
      <p:sp>
        <p:nvSpPr>
          <p:cNvPr id="25" name="Google Shape;1114;p42">
            <a:extLst>
              <a:ext uri="{FF2B5EF4-FFF2-40B4-BE49-F238E27FC236}">
                <a16:creationId xmlns:a16="http://schemas.microsoft.com/office/drawing/2014/main" id="{83F4EA5B-606E-6436-096F-9D346C491836}"/>
              </a:ext>
            </a:extLst>
          </p:cNvPr>
          <p:cNvSpPr/>
          <p:nvPr/>
        </p:nvSpPr>
        <p:spPr>
          <a:xfrm>
            <a:off x="6103758" y="1229881"/>
            <a:ext cx="4236198" cy="284742"/>
          </a:xfrm>
          <a:prstGeom prst="rect">
            <a:avLst/>
          </a:prstGeom>
          <a:noFill/>
          <a:ln>
            <a:noFill/>
          </a:ln>
        </p:spPr>
        <p:txBody>
          <a:bodyPr spcFirstLastPara="1" wrap="square" lIns="82904" tIns="41441" rIns="82904" bIns="41441" anchor="t" anchorCtr="0">
            <a:noAutofit/>
          </a:bodyPr>
          <a:lstStyle/>
          <a:p>
            <a:pPr>
              <a:buClr>
                <a:srgbClr val="000000"/>
              </a:buClr>
              <a:buSzPts val="1600"/>
            </a:pPr>
            <a:r>
              <a:rPr lang="ja-JP" altLang="en-US" sz="1088" b="1">
                <a:solidFill>
                  <a:schemeClr val="dk1"/>
                </a:solidFill>
                <a:latin typeface="Meiryo"/>
                <a:ea typeface="Meiryo"/>
                <a:cs typeface="Meiryo"/>
                <a:sym typeface="Meiryo"/>
              </a:rPr>
              <a:t>▼</a:t>
            </a:r>
            <a:r>
              <a:rPr lang="en-US" altLang="ja-JP" sz="1088" b="1">
                <a:solidFill>
                  <a:schemeClr val="dk1"/>
                </a:solidFill>
                <a:latin typeface="Meiryo"/>
                <a:ea typeface="Meiryo"/>
                <a:cs typeface="Meiryo"/>
                <a:sym typeface="Meiryo"/>
              </a:rPr>
              <a:t>CHANTO WEB</a:t>
            </a:r>
            <a:r>
              <a:rPr lang="ja-JP" altLang="en-US" sz="1088" b="1">
                <a:solidFill>
                  <a:schemeClr val="dk1"/>
                </a:solidFill>
                <a:latin typeface="Meiryo"/>
                <a:ea typeface="Meiryo"/>
                <a:cs typeface="Meiryo"/>
                <a:sym typeface="Meiryo"/>
              </a:rPr>
              <a:t>公式</a:t>
            </a:r>
            <a:r>
              <a:rPr lang="en-US" altLang="ja-JP" sz="1088" b="1">
                <a:solidFill>
                  <a:schemeClr val="dk1"/>
                </a:solidFill>
                <a:latin typeface="Meiryo"/>
                <a:ea typeface="Meiryo"/>
                <a:cs typeface="Meiryo"/>
                <a:sym typeface="Meiryo"/>
              </a:rPr>
              <a:t>SNS</a:t>
            </a:r>
            <a:endParaRPr sz="1088">
              <a:solidFill>
                <a:srgbClr val="000000"/>
              </a:solidFill>
              <a:latin typeface="Meiryo"/>
              <a:ea typeface="Meiryo"/>
              <a:cs typeface="Meiryo"/>
              <a:sym typeface="Meiryo"/>
            </a:endParaRPr>
          </a:p>
        </p:txBody>
      </p:sp>
      <p:sp>
        <p:nvSpPr>
          <p:cNvPr id="26" name="Google Shape;1115;p42">
            <a:extLst>
              <a:ext uri="{FF2B5EF4-FFF2-40B4-BE49-F238E27FC236}">
                <a16:creationId xmlns:a16="http://schemas.microsoft.com/office/drawing/2014/main" id="{CFED137A-8745-15BD-2BD2-FA904B1BB251}"/>
              </a:ext>
            </a:extLst>
          </p:cNvPr>
          <p:cNvSpPr/>
          <p:nvPr/>
        </p:nvSpPr>
        <p:spPr>
          <a:xfrm>
            <a:off x="8508337" y="1521457"/>
            <a:ext cx="2564552" cy="247351"/>
          </a:xfrm>
          <a:prstGeom prst="rect">
            <a:avLst/>
          </a:prstGeom>
          <a:noFill/>
          <a:ln>
            <a:noFill/>
          </a:ln>
        </p:spPr>
        <p:txBody>
          <a:bodyPr spcFirstLastPara="1" wrap="square" lIns="82904" tIns="41441" rIns="82904" bIns="41441" anchor="t" anchorCtr="0">
            <a:noAutofit/>
          </a:bodyPr>
          <a:lstStyle/>
          <a:p>
            <a:pPr>
              <a:lnSpc>
                <a:spcPct val="60000"/>
              </a:lnSpc>
              <a:buClr>
                <a:srgbClr val="000000"/>
              </a:buClr>
              <a:buSzPts val="1200"/>
            </a:pPr>
            <a:r>
              <a:rPr lang="ja-JP" altLang="en-US" sz="1088">
                <a:solidFill>
                  <a:srgbClr val="000000"/>
                </a:solidFill>
                <a:latin typeface="Meiryo"/>
                <a:ea typeface="Meiryo"/>
                <a:cs typeface="Meiryo"/>
                <a:sym typeface="Meiryo"/>
              </a:rPr>
              <a:t>　　</a:t>
            </a:r>
            <a:r>
              <a:rPr lang="en-US" altLang="ja-JP" sz="1088">
                <a:solidFill>
                  <a:srgbClr val="000000"/>
                </a:solidFill>
                <a:latin typeface="Meiryo"/>
                <a:ea typeface="Meiryo"/>
                <a:cs typeface="Meiryo"/>
                <a:sym typeface="Meiryo"/>
              </a:rPr>
              <a:t>@CHANTO_magazine</a:t>
            </a:r>
            <a:endParaRPr sz="1088">
              <a:solidFill>
                <a:srgbClr val="000000"/>
              </a:solidFill>
              <a:latin typeface="Meiryo"/>
              <a:ea typeface="Meiryo"/>
              <a:cs typeface="Meiryo"/>
              <a:sym typeface="Meiryo"/>
            </a:endParaRPr>
          </a:p>
        </p:txBody>
      </p:sp>
      <p:pic>
        <p:nvPicPr>
          <p:cNvPr id="27" name="Google Shape;1116;p42">
            <a:extLst>
              <a:ext uri="{FF2B5EF4-FFF2-40B4-BE49-F238E27FC236}">
                <a16:creationId xmlns:a16="http://schemas.microsoft.com/office/drawing/2014/main" id="{ACBEE44B-4E8F-E947-4EB8-CD2A63E9804D}"/>
              </a:ext>
            </a:extLst>
          </p:cNvPr>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8352831" y="1429642"/>
            <a:ext cx="311013" cy="311013"/>
          </a:xfrm>
          <a:prstGeom prst="rect">
            <a:avLst/>
          </a:prstGeom>
          <a:noFill/>
          <a:ln>
            <a:noFill/>
          </a:ln>
        </p:spPr>
      </p:pic>
      <p:sp>
        <p:nvSpPr>
          <p:cNvPr id="28" name="Google Shape;1117;p42">
            <a:extLst>
              <a:ext uri="{FF2B5EF4-FFF2-40B4-BE49-F238E27FC236}">
                <a16:creationId xmlns:a16="http://schemas.microsoft.com/office/drawing/2014/main" id="{D40010FA-5350-B99A-CF71-3216297D942F}"/>
              </a:ext>
            </a:extLst>
          </p:cNvPr>
          <p:cNvSpPr txBox="1"/>
          <p:nvPr/>
        </p:nvSpPr>
        <p:spPr>
          <a:xfrm>
            <a:off x="6246935" y="2774871"/>
            <a:ext cx="4678300" cy="504268"/>
          </a:xfrm>
          <a:prstGeom prst="rect">
            <a:avLst/>
          </a:prstGeom>
          <a:noFill/>
          <a:ln>
            <a:noFill/>
          </a:ln>
        </p:spPr>
        <p:txBody>
          <a:bodyPr spcFirstLastPara="1" wrap="square" lIns="82904" tIns="41441" rIns="82904" bIns="41441" anchor="t" anchorCtr="0">
            <a:noAutofit/>
          </a:bodyPr>
          <a:lstStyle/>
          <a:p>
            <a:pPr>
              <a:lnSpc>
                <a:spcPct val="80000"/>
              </a:lnSpc>
              <a:buClr>
                <a:srgbClr val="000000"/>
              </a:buClr>
              <a:buSzPts val="1000"/>
            </a:pPr>
            <a:r>
              <a:rPr lang="en-US" altLang="ja-JP" sz="1088">
                <a:solidFill>
                  <a:schemeClr val="dk1"/>
                </a:solidFill>
                <a:latin typeface="Meiryo"/>
                <a:ea typeface="Meiryo"/>
                <a:cs typeface="Meiryo"/>
                <a:sym typeface="Meiryo"/>
              </a:rPr>
              <a:t>※</a:t>
            </a:r>
            <a:r>
              <a:rPr lang="ja-JP" altLang="en-US" sz="1088">
                <a:solidFill>
                  <a:schemeClr val="dk1"/>
                </a:solidFill>
                <a:latin typeface="Meiryo"/>
                <a:ea typeface="Meiryo"/>
                <a:cs typeface="Meiryo"/>
                <a:sym typeface="Meiryo"/>
              </a:rPr>
              <a:t>二次使用詳細については担当営業までお問い合わせください。</a:t>
            </a:r>
            <a:endParaRPr sz="816">
              <a:solidFill>
                <a:srgbClr val="000000"/>
              </a:solidFill>
              <a:latin typeface="Meiryo"/>
              <a:ea typeface="Meiryo"/>
              <a:cs typeface="Meiryo"/>
              <a:sym typeface="Meiryo"/>
            </a:endParaRPr>
          </a:p>
          <a:p>
            <a:pPr>
              <a:buClr>
                <a:srgbClr val="000000"/>
              </a:buClr>
              <a:buSzPts val="1200"/>
            </a:pPr>
            <a:endParaRPr sz="1088">
              <a:solidFill>
                <a:schemeClr val="dk1"/>
              </a:solidFill>
              <a:latin typeface="Meiryo"/>
              <a:ea typeface="Meiryo"/>
              <a:cs typeface="Meiryo"/>
              <a:sym typeface="Meiryo"/>
            </a:endParaRPr>
          </a:p>
        </p:txBody>
      </p:sp>
      <p:pic>
        <p:nvPicPr>
          <p:cNvPr id="29" name="Google Shape;1118;p42">
            <a:extLst>
              <a:ext uri="{FF2B5EF4-FFF2-40B4-BE49-F238E27FC236}">
                <a16:creationId xmlns:a16="http://schemas.microsoft.com/office/drawing/2014/main" id="{BB0AC43B-1F25-0725-0FEB-0AE7F0510B16}"/>
              </a:ext>
            </a:extLst>
          </p:cNvPr>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8335214" y="2317584"/>
            <a:ext cx="360778" cy="369328"/>
          </a:xfrm>
          <a:prstGeom prst="rect">
            <a:avLst/>
          </a:prstGeom>
          <a:noFill/>
          <a:ln>
            <a:noFill/>
          </a:ln>
        </p:spPr>
      </p:pic>
      <p:pic>
        <p:nvPicPr>
          <p:cNvPr id="30" name="Google Shape;1119;p42">
            <a:extLst>
              <a:ext uri="{FF2B5EF4-FFF2-40B4-BE49-F238E27FC236}">
                <a16:creationId xmlns:a16="http://schemas.microsoft.com/office/drawing/2014/main" id="{FE37017B-1176-EA18-C490-4A53854E4DAB}"/>
              </a:ext>
            </a:extLst>
          </p:cNvPr>
          <p:cNvPicPr preferRelativeResize="0"/>
          <p:nvPr/>
        </p:nvPicPr>
        <p:blipFill rotWithShape="1">
          <a:blip r:embed="rId10" cstate="email">
            <a:alphaModFix/>
            <a:extLst>
              <a:ext uri="{28A0092B-C50C-407E-A947-70E740481C1C}">
                <a14:useLocalDpi xmlns:a14="http://schemas.microsoft.com/office/drawing/2010/main"/>
              </a:ext>
            </a:extLst>
          </a:blip>
          <a:srcRect/>
          <a:stretch/>
        </p:blipFill>
        <p:spPr>
          <a:xfrm>
            <a:off x="8341727" y="1861532"/>
            <a:ext cx="423631" cy="366184"/>
          </a:xfrm>
          <a:prstGeom prst="rect">
            <a:avLst/>
          </a:prstGeom>
          <a:noFill/>
          <a:ln>
            <a:noFill/>
          </a:ln>
        </p:spPr>
      </p:pic>
      <p:sp>
        <p:nvSpPr>
          <p:cNvPr id="31" name="Google Shape;1120;p42">
            <a:extLst>
              <a:ext uri="{FF2B5EF4-FFF2-40B4-BE49-F238E27FC236}">
                <a16:creationId xmlns:a16="http://schemas.microsoft.com/office/drawing/2014/main" id="{4C453538-C6CC-C4C9-20FC-C730ADF58242}"/>
              </a:ext>
            </a:extLst>
          </p:cNvPr>
          <p:cNvSpPr/>
          <p:nvPr/>
        </p:nvSpPr>
        <p:spPr>
          <a:xfrm>
            <a:off x="8649840" y="2390414"/>
            <a:ext cx="2564552" cy="168047"/>
          </a:xfrm>
          <a:prstGeom prst="rect">
            <a:avLst/>
          </a:prstGeom>
          <a:noFill/>
          <a:ln>
            <a:noFill/>
          </a:ln>
        </p:spPr>
        <p:txBody>
          <a:bodyPr spcFirstLastPara="1" wrap="square" lIns="82904" tIns="41441" rIns="82904" bIns="41441" anchor="t" anchorCtr="0">
            <a:noAutofit/>
          </a:bodyPr>
          <a:lstStyle/>
          <a:p>
            <a:pPr>
              <a:lnSpc>
                <a:spcPct val="60000"/>
              </a:lnSpc>
              <a:buClr>
                <a:srgbClr val="000000"/>
              </a:buClr>
              <a:buSzPts val="1200"/>
            </a:pPr>
            <a:r>
              <a:rPr lang="ja-JP" altLang="en-US" sz="1088">
                <a:solidFill>
                  <a:srgbClr val="000000"/>
                </a:solidFill>
                <a:latin typeface="Meiryo"/>
                <a:ea typeface="Meiryo"/>
                <a:cs typeface="Meiryo"/>
                <a:sym typeface="Meiryo"/>
              </a:rPr>
              <a:t>　</a:t>
            </a:r>
            <a:r>
              <a:rPr lang="en-US" altLang="ja-JP" sz="1088">
                <a:solidFill>
                  <a:srgbClr val="000000"/>
                </a:solidFill>
                <a:latin typeface="Meiryo"/>
                <a:ea typeface="Meiryo"/>
                <a:cs typeface="Meiryo"/>
                <a:sym typeface="Meiryo"/>
              </a:rPr>
              <a:t>@CHANTO.jp.net </a:t>
            </a:r>
            <a:endParaRPr sz="1088">
              <a:solidFill>
                <a:srgbClr val="000000"/>
              </a:solidFill>
              <a:latin typeface="Meiryo"/>
              <a:ea typeface="Meiryo"/>
              <a:cs typeface="Meiryo"/>
              <a:sym typeface="Meiryo"/>
            </a:endParaRPr>
          </a:p>
        </p:txBody>
      </p:sp>
      <p:sp>
        <p:nvSpPr>
          <p:cNvPr id="32" name="Google Shape;1121;p42">
            <a:extLst>
              <a:ext uri="{FF2B5EF4-FFF2-40B4-BE49-F238E27FC236}">
                <a16:creationId xmlns:a16="http://schemas.microsoft.com/office/drawing/2014/main" id="{F290E5F6-9899-73AF-CA63-7CAFCE324AD0}"/>
              </a:ext>
            </a:extLst>
          </p:cNvPr>
          <p:cNvSpPr/>
          <p:nvPr/>
        </p:nvSpPr>
        <p:spPr>
          <a:xfrm>
            <a:off x="8649839" y="1854922"/>
            <a:ext cx="1454284" cy="271027"/>
          </a:xfrm>
          <a:prstGeom prst="rect">
            <a:avLst/>
          </a:prstGeom>
          <a:noFill/>
          <a:ln>
            <a:noFill/>
          </a:ln>
        </p:spPr>
        <p:txBody>
          <a:bodyPr spcFirstLastPara="1" wrap="square" lIns="82904" tIns="41441" rIns="82904" bIns="41441" anchor="t" anchorCtr="0">
            <a:noAutofit/>
          </a:bodyPr>
          <a:lstStyle/>
          <a:p>
            <a:pPr>
              <a:lnSpc>
                <a:spcPct val="60000"/>
              </a:lnSpc>
              <a:spcBef>
                <a:spcPts val="635"/>
              </a:spcBef>
              <a:buClr>
                <a:srgbClr val="000000"/>
              </a:buClr>
              <a:buSzPts val="1200"/>
            </a:pPr>
            <a:r>
              <a:rPr lang="ja-JP" altLang="en-US" sz="1088">
                <a:solidFill>
                  <a:srgbClr val="000000"/>
                </a:solidFill>
                <a:latin typeface="Meiryo"/>
                <a:ea typeface="Meiryo"/>
                <a:cs typeface="Meiryo"/>
                <a:sym typeface="Meiryo"/>
              </a:rPr>
              <a:t>　＠</a:t>
            </a:r>
            <a:r>
              <a:rPr lang="en-US" altLang="ja-JP" sz="1088">
                <a:solidFill>
                  <a:srgbClr val="000000"/>
                </a:solidFill>
                <a:latin typeface="Meiryo"/>
                <a:ea typeface="Meiryo"/>
                <a:cs typeface="Meiryo"/>
                <a:sym typeface="Meiryo"/>
              </a:rPr>
              <a:t>chanto_web</a:t>
            </a:r>
            <a:endParaRPr sz="1088">
              <a:solidFill>
                <a:srgbClr val="000000"/>
              </a:solidFill>
              <a:latin typeface="Meiryo"/>
              <a:ea typeface="Meiryo"/>
              <a:cs typeface="Meiryo"/>
              <a:sym typeface="Meiryo"/>
            </a:endParaRPr>
          </a:p>
        </p:txBody>
      </p:sp>
      <p:sp>
        <p:nvSpPr>
          <p:cNvPr id="33" name="Google Shape;1122;p42">
            <a:extLst>
              <a:ext uri="{FF2B5EF4-FFF2-40B4-BE49-F238E27FC236}">
                <a16:creationId xmlns:a16="http://schemas.microsoft.com/office/drawing/2014/main" id="{EBC2BC57-C372-D6A5-2E78-3BAF50B05CE4}"/>
              </a:ext>
            </a:extLst>
          </p:cNvPr>
          <p:cNvSpPr/>
          <p:nvPr/>
        </p:nvSpPr>
        <p:spPr>
          <a:xfrm>
            <a:off x="6225029" y="1878034"/>
            <a:ext cx="2564552" cy="271027"/>
          </a:xfrm>
          <a:prstGeom prst="rect">
            <a:avLst/>
          </a:prstGeom>
          <a:noFill/>
          <a:ln>
            <a:noFill/>
          </a:ln>
        </p:spPr>
        <p:txBody>
          <a:bodyPr spcFirstLastPara="1" wrap="square" lIns="82904" tIns="41441" rIns="82904" bIns="41441" anchor="t" anchorCtr="0">
            <a:noAutofit/>
          </a:bodyPr>
          <a:lstStyle/>
          <a:p>
            <a:pPr>
              <a:lnSpc>
                <a:spcPct val="60000"/>
              </a:lnSpc>
              <a:spcBef>
                <a:spcPts val="635"/>
              </a:spcBef>
              <a:buClr>
                <a:srgbClr val="000000"/>
              </a:buClr>
              <a:buSzPts val="1200"/>
            </a:pPr>
            <a:r>
              <a:rPr lang="ja-JP" altLang="en-US" sz="1088">
                <a:solidFill>
                  <a:srgbClr val="000000"/>
                </a:solidFill>
                <a:latin typeface="Meiryo"/>
                <a:ea typeface="Meiryo"/>
                <a:cs typeface="Meiryo"/>
                <a:sym typeface="Meiryo"/>
              </a:rPr>
              <a:t>・</a:t>
            </a:r>
            <a:r>
              <a:rPr lang="en-US" altLang="ja-JP" sz="1088">
                <a:solidFill>
                  <a:srgbClr val="000000"/>
                </a:solidFill>
                <a:latin typeface="Meiryo"/>
                <a:ea typeface="Meiryo"/>
                <a:cs typeface="Meiryo"/>
                <a:sym typeface="Meiryo"/>
              </a:rPr>
              <a:t>Instagram</a:t>
            </a:r>
            <a:r>
              <a:rPr lang="ja-JP" altLang="en-US" sz="1088">
                <a:solidFill>
                  <a:srgbClr val="000000"/>
                </a:solidFill>
                <a:latin typeface="Meiryo"/>
                <a:ea typeface="Meiryo"/>
                <a:cs typeface="Meiryo"/>
                <a:sym typeface="Meiryo"/>
              </a:rPr>
              <a:t>投稿　</a:t>
            </a:r>
            <a:r>
              <a:rPr lang="en-US" altLang="ja-JP" sz="1088">
                <a:solidFill>
                  <a:srgbClr val="000000"/>
                </a:solidFill>
                <a:latin typeface="Meiryo"/>
                <a:ea typeface="Meiryo"/>
                <a:cs typeface="Meiryo"/>
                <a:sym typeface="Meiryo"/>
              </a:rPr>
              <a:t>1</a:t>
            </a:r>
            <a:r>
              <a:rPr lang="ja-JP" altLang="en-US" sz="1088">
                <a:solidFill>
                  <a:srgbClr val="000000"/>
                </a:solidFill>
                <a:latin typeface="Meiryo"/>
                <a:ea typeface="Meiryo"/>
                <a:cs typeface="Meiryo"/>
                <a:sym typeface="Meiryo"/>
              </a:rPr>
              <a:t>回</a:t>
            </a:r>
            <a:endParaRPr sz="1088">
              <a:solidFill>
                <a:srgbClr val="000000"/>
              </a:solidFill>
              <a:latin typeface="Meiryo"/>
              <a:ea typeface="Meiryo"/>
              <a:cs typeface="Meiryo"/>
              <a:sym typeface="Meiryo"/>
            </a:endParaRPr>
          </a:p>
        </p:txBody>
      </p:sp>
      <p:sp>
        <p:nvSpPr>
          <p:cNvPr id="34" name="Google Shape;1123;p42">
            <a:extLst>
              <a:ext uri="{FF2B5EF4-FFF2-40B4-BE49-F238E27FC236}">
                <a16:creationId xmlns:a16="http://schemas.microsoft.com/office/drawing/2014/main" id="{03671F11-3D70-3835-6DD9-2141727EAD75}"/>
              </a:ext>
            </a:extLst>
          </p:cNvPr>
          <p:cNvSpPr/>
          <p:nvPr/>
        </p:nvSpPr>
        <p:spPr>
          <a:xfrm>
            <a:off x="6225029" y="2415064"/>
            <a:ext cx="2564552" cy="250227"/>
          </a:xfrm>
          <a:prstGeom prst="rect">
            <a:avLst/>
          </a:prstGeom>
          <a:noFill/>
          <a:ln>
            <a:noFill/>
          </a:ln>
        </p:spPr>
        <p:txBody>
          <a:bodyPr spcFirstLastPara="1" wrap="square" lIns="82904" tIns="41441" rIns="82904" bIns="41441" anchor="t" anchorCtr="0">
            <a:noAutofit/>
          </a:bodyPr>
          <a:lstStyle/>
          <a:p>
            <a:pPr>
              <a:lnSpc>
                <a:spcPct val="60000"/>
              </a:lnSpc>
              <a:buClr>
                <a:srgbClr val="000000"/>
              </a:buClr>
              <a:buSzPts val="1200"/>
            </a:pPr>
            <a:r>
              <a:rPr lang="ja-JP" altLang="en-US" sz="1088">
                <a:solidFill>
                  <a:srgbClr val="000000"/>
                </a:solidFill>
                <a:latin typeface="Meiryo"/>
                <a:ea typeface="Meiryo"/>
                <a:cs typeface="Meiryo"/>
                <a:sym typeface="Meiryo"/>
              </a:rPr>
              <a:t>・</a:t>
            </a:r>
            <a:r>
              <a:rPr lang="en-US" altLang="ja-JP" sz="1088">
                <a:solidFill>
                  <a:srgbClr val="000000"/>
                </a:solidFill>
                <a:latin typeface="Meiryo"/>
                <a:ea typeface="Meiryo"/>
                <a:cs typeface="Meiryo"/>
                <a:sym typeface="Meiryo"/>
              </a:rPr>
              <a:t>Facebook</a:t>
            </a:r>
            <a:r>
              <a:rPr lang="ja-JP" altLang="en-US" sz="1088">
                <a:solidFill>
                  <a:srgbClr val="000000"/>
                </a:solidFill>
                <a:latin typeface="Meiryo"/>
                <a:ea typeface="Meiryo"/>
                <a:cs typeface="Meiryo"/>
                <a:sym typeface="Meiryo"/>
              </a:rPr>
              <a:t>投稿　</a:t>
            </a:r>
            <a:r>
              <a:rPr lang="en-US" altLang="ja-JP" sz="1088">
                <a:solidFill>
                  <a:srgbClr val="000000"/>
                </a:solidFill>
                <a:latin typeface="Meiryo"/>
                <a:ea typeface="Meiryo"/>
                <a:cs typeface="Meiryo"/>
                <a:sym typeface="Meiryo"/>
              </a:rPr>
              <a:t>1</a:t>
            </a:r>
            <a:r>
              <a:rPr lang="ja-JP" altLang="en-US" sz="1088">
                <a:solidFill>
                  <a:srgbClr val="000000"/>
                </a:solidFill>
                <a:latin typeface="Meiryo"/>
                <a:ea typeface="Meiryo"/>
                <a:cs typeface="Meiryo"/>
                <a:sym typeface="Meiryo"/>
              </a:rPr>
              <a:t>回</a:t>
            </a:r>
            <a:endParaRPr sz="1088">
              <a:solidFill>
                <a:srgbClr val="000000"/>
              </a:solidFill>
              <a:latin typeface="Meiryo"/>
              <a:ea typeface="Meiryo"/>
              <a:cs typeface="Meiryo"/>
              <a:sym typeface="Meiryo"/>
            </a:endParaRPr>
          </a:p>
        </p:txBody>
      </p:sp>
      <p:grpSp>
        <p:nvGrpSpPr>
          <p:cNvPr id="35" name="グループ化 34">
            <a:extLst>
              <a:ext uri="{FF2B5EF4-FFF2-40B4-BE49-F238E27FC236}">
                <a16:creationId xmlns:a16="http://schemas.microsoft.com/office/drawing/2014/main" id="{0CEDA8A4-E280-4A01-7AB4-87F4F3DAF375}"/>
              </a:ext>
            </a:extLst>
          </p:cNvPr>
          <p:cNvGrpSpPr/>
          <p:nvPr/>
        </p:nvGrpSpPr>
        <p:grpSpPr>
          <a:xfrm>
            <a:off x="9125218" y="3675937"/>
            <a:ext cx="2341437" cy="1317699"/>
            <a:chOff x="10093176" y="4126542"/>
            <a:chExt cx="2582085" cy="1453129"/>
          </a:xfrm>
        </p:grpSpPr>
        <p:pic>
          <p:nvPicPr>
            <p:cNvPr id="36" name="図 35">
              <a:extLst>
                <a:ext uri="{FF2B5EF4-FFF2-40B4-BE49-F238E27FC236}">
                  <a16:creationId xmlns:a16="http://schemas.microsoft.com/office/drawing/2014/main" id="{50ED7C2E-8AED-FF85-CEC7-8464813E5BEA}"/>
                </a:ext>
              </a:extLst>
            </p:cNvPr>
            <p:cNvPicPr>
              <a:picLocks noChangeAspect="1"/>
            </p:cNvPicPr>
            <p:nvPr/>
          </p:nvPicPr>
          <p:blipFill>
            <a:blip r:embed="rId11" cstate="email">
              <a:extLst>
                <a:ext uri="{BEBA8EAE-BF5A-486C-A8C5-ECC9F3942E4B}">
                  <a14:imgProps xmlns:a14="http://schemas.microsoft.com/office/drawing/2010/main">
                    <a14:imgLayer r:embed="rId12">
                      <a14:imgEffect>
                        <a14:artisticBlur/>
                      </a14:imgEffect>
                    </a14:imgLayer>
                  </a14:imgProps>
                </a:ext>
                <a:ext uri="{28A0092B-C50C-407E-A947-70E740481C1C}">
                  <a14:useLocalDpi xmlns:a14="http://schemas.microsoft.com/office/drawing/2010/main"/>
                </a:ext>
              </a:extLst>
            </a:blip>
            <a:stretch>
              <a:fillRect/>
            </a:stretch>
          </p:blipFill>
          <p:spPr>
            <a:xfrm>
              <a:off x="10093176" y="4126542"/>
              <a:ext cx="2582085" cy="1453129"/>
            </a:xfrm>
            <a:prstGeom prst="rect">
              <a:avLst/>
            </a:prstGeom>
            <a:ln>
              <a:solidFill>
                <a:schemeClr val="tx1"/>
              </a:solidFill>
            </a:ln>
          </p:spPr>
        </p:pic>
        <p:sp>
          <p:nvSpPr>
            <p:cNvPr id="37" name="Google Shape;1107;p42">
              <a:extLst>
                <a:ext uri="{FF2B5EF4-FFF2-40B4-BE49-F238E27FC236}">
                  <a16:creationId xmlns:a16="http://schemas.microsoft.com/office/drawing/2014/main" id="{9437454C-D1E6-05AD-24F3-690138FDF041}"/>
                </a:ext>
              </a:extLst>
            </p:cNvPr>
            <p:cNvSpPr/>
            <p:nvPr/>
          </p:nvSpPr>
          <p:spPr>
            <a:xfrm>
              <a:off x="10160812" y="4417575"/>
              <a:ext cx="2446812" cy="1036971"/>
            </a:xfrm>
            <a:prstGeom prst="rect">
              <a:avLst/>
            </a:prstGeom>
            <a:solidFill>
              <a:srgbClr val="E3F3F1">
                <a:alpha val="80000"/>
              </a:srgbClr>
            </a:solidFill>
            <a:ln>
              <a:noFill/>
            </a:ln>
          </p:spPr>
          <p:txBody>
            <a:bodyPr spcFirstLastPara="1" wrap="square" lIns="82904" tIns="41441" rIns="82904" bIns="41441" anchor="ctr" anchorCtr="0">
              <a:noAutofit/>
            </a:bodyPr>
            <a:lstStyle/>
            <a:p>
              <a:pPr algn="ctr">
                <a:buClr>
                  <a:srgbClr val="000000"/>
                </a:buClr>
                <a:buSzPts val="1200"/>
              </a:pPr>
              <a:r>
                <a:rPr lang="ja-JP" altLang="en-US" sz="1088" b="1" dirty="0">
                  <a:solidFill>
                    <a:srgbClr val="7F7F7F"/>
                  </a:solidFill>
                  <a:latin typeface="Meiryo"/>
                  <a:ea typeface="Meiryo"/>
                  <a:cs typeface="Meiryo"/>
                  <a:sym typeface="Meiryo"/>
                </a:rPr>
                <a:t>リンククリック</a:t>
              </a:r>
              <a:endParaRPr sz="1088" b="1" dirty="0">
                <a:solidFill>
                  <a:srgbClr val="7F7F7F"/>
                </a:solidFill>
                <a:latin typeface="Meiryo"/>
                <a:ea typeface="Meiryo"/>
                <a:cs typeface="Meiryo"/>
                <a:sym typeface="Meiryo"/>
              </a:endParaRPr>
            </a:p>
          </p:txBody>
        </p:sp>
      </p:grpSp>
      <p:grpSp>
        <p:nvGrpSpPr>
          <p:cNvPr id="38" name="グループ化 37">
            <a:extLst>
              <a:ext uri="{FF2B5EF4-FFF2-40B4-BE49-F238E27FC236}">
                <a16:creationId xmlns:a16="http://schemas.microsoft.com/office/drawing/2014/main" id="{CF1D8EEB-466E-69AB-88AD-9B77A7D6D07B}"/>
              </a:ext>
            </a:extLst>
          </p:cNvPr>
          <p:cNvGrpSpPr/>
          <p:nvPr/>
        </p:nvGrpSpPr>
        <p:grpSpPr>
          <a:xfrm>
            <a:off x="6509707" y="5267052"/>
            <a:ext cx="2341437" cy="1317699"/>
            <a:chOff x="6859929" y="5881189"/>
            <a:chExt cx="2582085" cy="1453129"/>
          </a:xfrm>
        </p:grpSpPr>
        <p:pic>
          <p:nvPicPr>
            <p:cNvPr id="39" name="図 38">
              <a:extLst>
                <a:ext uri="{FF2B5EF4-FFF2-40B4-BE49-F238E27FC236}">
                  <a16:creationId xmlns:a16="http://schemas.microsoft.com/office/drawing/2014/main" id="{10271972-F055-1512-8283-CBFF83F1C787}"/>
                </a:ext>
              </a:extLst>
            </p:cNvPr>
            <p:cNvPicPr>
              <a:picLocks noChangeAspect="1"/>
            </p:cNvPicPr>
            <p:nvPr/>
          </p:nvPicPr>
          <p:blipFill>
            <a:blip r:embed="rId13" cstate="email">
              <a:extLst>
                <a:ext uri="{BEBA8EAE-BF5A-486C-A8C5-ECC9F3942E4B}">
                  <a14:imgProps xmlns:a14="http://schemas.microsoft.com/office/drawing/2010/main">
                    <a14:imgLayer r:embed="rId14">
                      <a14:imgEffect>
                        <a14:artisticBlur/>
                      </a14:imgEffect>
                    </a14:imgLayer>
                  </a14:imgProps>
                </a:ext>
                <a:ext uri="{28A0092B-C50C-407E-A947-70E740481C1C}">
                  <a14:useLocalDpi xmlns:a14="http://schemas.microsoft.com/office/drawing/2010/main"/>
                </a:ext>
              </a:extLst>
            </a:blip>
            <a:stretch>
              <a:fillRect/>
            </a:stretch>
          </p:blipFill>
          <p:spPr>
            <a:xfrm>
              <a:off x="6859929" y="5881189"/>
              <a:ext cx="2582085" cy="1453129"/>
            </a:xfrm>
            <a:prstGeom prst="rect">
              <a:avLst/>
            </a:prstGeom>
            <a:ln>
              <a:solidFill>
                <a:schemeClr val="tx1"/>
              </a:solidFill>
            </a:ln>
          </p:spPr>
        </p:pic>
        <p:sp>
          <p:nvSpPr>
            <p:cNvPr id="40" name="Google Shape;1104;p42">
              <a:extLst>
                <a:ext uri="{FF2B5EF4-FFF2-40B4-BE49-F238E27FC236}">
                  <a16:creationId xmlns:a16="http://schemas.microsoft.com/office/drawing/2014/main" id="{8878BF3F-26A0-CE59-BA0B-D408B1E7C72C}"/>
                </a:ext>
              </a:extLst>
            </p:cNvPr>
            <p:cNvSpPr/>
            <p:nvPr/>
          </p:nvSpPr>
          <p:spPr>
            <a:xfrm>
              <a:off x="6961396" y="6096078"/>
              <a:ext cx="2379151" cy="1089633"/>
            </a:xfrm>
            <a:prstGeom prst="rect">
              <a:avLst/>
            </a:prstGeom>
            <a:solidFill>
              <a:srgbClr val="E3F3F1">
                <a:alpha val="80000"/>
              </a:srgbClr>
            </a:solidFill>
            <a:ln>
              <a:noFill/>
            </a:ln>
          </p:spPr>
          <p:txBody>
            <a:bodyPr spcFirstLastPara="1" wrap="square" lIns="82904" tIns="41441" rIns="82904" bIns="41441" anchor="ctr" anchorCtr="0">
              <a:noAutofit/>
            </a:bodyPr>
            <a:lstStyle/>
            <a:p>
              <a:pPr algn="ctr">
                <a:buClr>
                  <a:srgbClr val="000000"/>
                </a:buClr>
                <a:buSzPts val="1200"/>
              </a:pPr>
              <a:r>
                <a:rPr lang="ja-JP" altLang="en-US" sz="1088" b="1" dirty="0">
                  <a:solidFill>
                    <a:srgbClr val="7F7F7F"/>
                  </a:solidFill>
                  <a:latin typeface="Meiryo"/>
                  <a:ea typeface="Meiryo"/>
                  <a:cs typeface="Meiryo"/>
                  <a:sym typeface="Meiryo"/>
                </a:rPr>
                <a:t>読者情報</a:t>
              </a:r>
              <a:endParaRPr sz="1088" dirty="0">
                <a:solidFill>
                  <a:srgbClr val="7F7F7F"/>
                </a:solidFill>
                <a:latin typeface="Meiryo"/>
                <a:ea typeface="Meiryo"/>
                <a:cs typeface="Meiryo"/>
                <a:sym typeface="Meiryo"/>
              </a:endParaRPr>
            </a:p>
          </p:txBody>
        </p:sp>
      </p:grpSp>
      <p:grpSp>
        <p:nvGrpSpPr>
          <p:cNvPr id="41" name="グループ化 40">
            <a:extLst>
              <a:ext uri="{FF2B5EF4-FFF2-40B4-BE49-F238E27FC236}">
                <a16:creationId xmlns:a16="http://schemas.microsoft.com/office/drawing/2014/main" id="{A93F43F7-8326-30B2-2A52-27F2A23B9B6A}"/>
              </a:ext>
            </a:extLst>
          </p:cNvPr>
          <p:cNvGrpSpPr/>
          <p:nvPr/>
        </p:nvGrpSpPr>
        <p:grpSpPr>
          <a:xfrm>
            <a:off x="9145666" y="5277804"/>
            <a:ext cx="2341437" cy="1317699"/>
            <a:chOff x="10115725" y="5893046"/>
            <a:chExt cx="2582085" cy="1453129"/>
          </a:xfrm>
        </p:grpSpPr>
        <p:pic>
          <p:nvPicPr>
            <p:cNvPr id="42" name="図 41">
              <a:extLst>
                <a:ext uri="{FF2B5EF4-FFF2-40B4-BE49-F238E27FC236}">
                  <a16:creationId xmlns:a16="http://schemas.microsoft.com/office/drawing/2014/main" id="{44D07100-DA53-AFE8-3B77-83C7805CEB86}"/>
                </a:ext>
              </a:extLst>
            </p:cNvPr>
            <p:cNvPicPr>
              <a:picLocks noChangeAspect="1"/>
            </p:cNvPicPr>
            <p:nvPr/>
          </p:nvPicPr>
          <p:blipFill>
            <a:blip r:embed="rId15" cstate="email">
              <a:extLst>
                <a:ext uri="{BEBA8EAE-BF5A-486C-A8C5-ECC9F3942E4B}">
                  <a14:imgProps xmlns:a14="http://schemas.microsoft.com/office/drawing/2010/main">
                    <a14:imgLayer r:embed="rId16">
                      <a14:imgEffect>
                        <a14:artisticBlur/>
                      </a14:imgEffect>
                    </a14:imgLayer>
                  </a14:imgProps>
                </a:ext>
                <a:ext uri="{28A0092B-C50C-407E-A947-70E740481C1C}">
                  <a14:useLocalDpi xmlns:a14="http://schemas.microsoft.com/office/drawing/2010/main"/>
                </a:ext>
              </a:extLst>
            </a:blip>
            <a:stretch>
              <a:fillRect/>
            </a:stretch>
          </p:blipFill>
          <p:spPr>
            <a:xfrm>
              <a:off x="10115725" y="5893046"/>
              <a:ext cx="2582085" cy="1453129"/>
            </a:xfrm>
            <a:prstGeom prst="rect">
              <a:avLst/>
            </a:prstGeom>
            <a:ln>
              <a:solidFill>
                <a:schemeClr val="tx1"/>
              </a:solidFill>
            </a:ln>
          </p:spPr>
        </p:pic>
        <p:sp>
          <p:nvSpPr>
            <p:cNvPr id="43" name="Google Shape;1107;p42">
              <a:extLst>
                <a:ext uri="{FF2B5EF4-FFF2-40B4-BE49-F238E27FC236}">
                  <a16:creationId xmlns:a16="http://schemas.microsoft.com/office/drawing/2014/main" id="{66DD7EB7-5B73-CB8F-FC26-F5EF20FEC41F}"/>
                </a:ext>
              </a:extLst>
            </p:cNvPr>
            <p:cNvSpPr/>
            <p:nvPr/>
          </p:nvSpPr>
          <p:spPr>
            <a:xfrm>
              <a:off x="10160812" y="6089267"/>
              <a:ext cx="2446812" cy="1036971"/>
            </a:xfrm>
            <a:prstGeom prst="rect">
              <a:avLst/>
            </a:prstGeom>
            <a:solidFill>
              <a:srgbClr val="E3F3F1">
                <a:alpha val="80000"/>
              </a:srgbClr>
            </a:solidFill>
            <a:ln>
              <a:noFill/>
            </a:ln>
          </p:spPr>
          <p:txBody>
            <a:bodyPr spcFirstLastPara="1" wrap="square" lIns="82904" tIns="41441" rIns="82904" bIns="41441" anchor="ctr" anchorCtr="0">
              <a:noAutofit/>
            </a:bodyPr>
            <a:lstStyle/>
            <a:p>
              <a:pPr algn="ctr">
                <a:buClr>
                  <a:srgbClr val="000000"/>
                </a:buClr>
                <a:buSzPts val="1200"/>
              </a:pPr>
              <a:r>
                <a:rPr lang="en-US" altLang="ja-JP" sz="1088" b="1" dirty="0">
                  <a:solidFill>
                    <a:srgbClr val="7F7F7F"/>
                  </a:solidFill>
                  <a:latin typeface="Meiryo"/>
                  <a:ea typeface="Meiryo"/>
                  <a:cs typeface="Meiryo"/>
                  <a:sym typeface="Meiryo"/>
                </a:rPr>
                <a:t>SNS</a:t>
              </a:r>
              <a:r>
                <a:rPr lang="ja-JP" altLang="en-US" sz="1088" b="1" dirty="0">
                  <a:solidFill>
                    <a:srgbClr val="7F7F7F"/>
                  </a:solidFill>
                  <a:latin typeface="Meiryo"/>
                  <a:ea typeface="Meiryo"/>
                  <a:cs typeface="Meiryo"/>
                  <a:sym typeface="Meiryo"/>
                </a:rPr>
                <a:t>投稿</a:t>
              </a:r>
              <a:endParaRPr sz="1088" b="1" dirty="0">
                <a:solidFill>
                  <a:srgbClr val="7F7F7F"/>
                </a:solidFill>
                <a:latin typeface="Meiryo"/>
                <a:ea typeface="Meiryo"/>
                <a:cs typeface="Meiryo"/>
                <a:sym typeface="Meiryo"/>
              </a:endParaRPr>
            </a:p>
          </p:txBody>
        </p:sp>
      </p:grpSp>
    </p:spTree>
    <p:extLst>
      <p:ext uri="{BB962C8B-B14F-4D97-AF65-F5344CB8AC3E}">
        <p14:creationId xmlns:p14="http://schemas.microsoft.com/office/powerpoint/2010/main" val="2480112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5"/>
        <p:cNvGrpSpPr/>
        <p:nvPr/>
      </p:nvGrpSpPr>
      <p:grpSpPr>
        <a:xfrm>
          <a:off x="0" y="0"/>
          <a:ext cx="0" cy="0"/>
          <a:chOff x="0" y="0"/>
          <a:chExt cx="0" cy="0"/>
        </a:xfrm>
      </p:grpSpPr>
      <p:sp>
        <p:nvSpPr>
          <p:cNvPr id="1136" name="Google Shape;1136;p45"/>
          <p:cNvSpPr txBox="1">
            <a:spLocks noGrp="1"/>
          </p:cNvSpPr>
          <p:nvPr>
            <p:ph type="sldNum" idx="12"/>
          </p:nvPr>
        </p:nvSpPr>
        <p:spPr>
          <a:xfrm>
            <a:off x="10183225" y="7286625"/>
            <a:ext cx="3092100" cy="1848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4</a:t>
            </a:fld>
            <a:endParaRPr/>
          </a:p>
        </p:txBody>
      </p:sp>
      <p:sp>
        <p:nvSpPr>
          <p:cNvPr id="1137" name="Google Shape;1137;p45"/>
          <p:cNvSpPr txBox="1"/>
          <p:nvPr/>
        </p:nvSpPr>
        <p:spPr>
          <a:xfrm>
            <a:off x="693738" y="1395413"/>
            <a:ext cx="1775342" cy="101053"/>
          </a:xfrm>
          <a:prstGeom prst="rect">
            <a:avLst/>
          </a:prstGeom>
          <a:solidFill>
            <a:srgbClr val="FEE599">
              <a:alpha val="73333"/>
            </a:srgbClr>
          </a:solidFill>
          <a:ln>
            <a:noFill/>
          </a:ln>
        </p:spPr>
        <p:txBody>
          <a:bodyPr spcFirstLastPara="1" wrap="square" lIns="0" tIns="0" rIns="0" bIns="0" anchor="t" anchorCtr="0">
            <a:noAutofit/>
          </a:bodyPr>
          <a:lstStyle/>
          <a:p>
            <a:pPr marL="0" marR="0" lvl="0" indent="0" algn="l" rtl="0">
              <a:lnSpc>
                <a:spcPct val="5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①　掲載可否のご確認</a:t>
            </a:r>
            <a:endParaRPr sz="1200" b="0" i="0" u="none" strike="noStrike" cap="none">
              <a:solidFill>
                <a:schemeClr val="dk1"/>
              </a:solidFill>
              <a:latin typeface="Meiryo"/>
              <a:ea typeface="Meiryo"/>
              <a:cs typeface="Meiryo"/>
              <a:sym typeface="Meiryo"/>
            </a:endParaRPr>
          </a:p>
        </p:txBody>
      </p:sp>
      <p:sp>
        <p:nvSpPr>
          <p:cNvPr id="1138" name="Google Shape;1138;p45"/>
          <p:cNvSpPr txBox="1"/>
          <p:nvPr/>
        </p:nvSpPr>
        <p:spPr>
          <a:xfrm>
            <a:off x="7704140" y="1401763"/>
            <a:ext cx="2057400" cy="101053"/>
          </a:xfrm>
          <a:prstGeom prst="rect">
            <a:avLst/>
          </a:prstGeom>
          <a:solidFill>
            <a:srgbClr val="FEE599">
              <a:alpha val="73333"/>
            </a:srgbClr>
          </a:solidFill>
          <a:ln w="9525" cap="flat" cmpd="sng">
            <a:solidFill>
              <a:srgbClr val="FEE59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5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掲載可否確認フォーマット</a:t>
            </a:r>
            <a:endParaRPr sz="1200" b="0" i="0" u="none" strike="noStrike" cap="none">
              <a:solidFill>
                <a:schemeClr val="dk1"/>
              </a:solidFill>
              <a:latin typeface="Meiryo"/>
              <a:ea typeface="Meiryo"/>
              <a:cs typeface="Meiryo"/>
              <a:sym typeface="Meiryo"/>
            </a:endParaRPr>
          </a:p>
        </p:txBody>
      </p:sp>
      <p:sp>
        <p:nvSpPr>
          <p:cNvPr id="1139" name="Google Shape;1139;p45"/>
          <p:cNvSpPr txBox="1"/>
          <p:nvPr/>
        </p:nvSpPr>
        <p:spPr>
          <a:xfrm>
            <a:off x="7672389" y="3529632"/>
            <a:ext cx="2031143" cy="101053"/>
          </a:xfrm>
          <a:prstGeom prst="rect">
            <a:avLst/>
          </a:prstGeom>
          <a:solidFill>
            <a:srgbClr val="FEE599">
              <a:alpha val="73333"/>
            </a:srgbClr>
          </a:solidFill>
          <a:ln w="9525" cap="flat" cmpd="sng">
            <a:solidFill>
              <a:srgbClr val="FEE599"/>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5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お申し込みフォーマット</a:t>
            </a:r>
            <a:endParaRPr sz="1200" b="0" i="0" u="none" strike="noStrike" cap="none">
              <a:solidFill>
                <a:schemeClr val="dk1"/>
              </a:solidFill>
              <a:latin typeface="Meiryo"/>
              <a:ea typeface="Meiryo"/>
              <a:cs typeface="Meiryo"/>
              <a:sym typeface="Meiryo"/>
            </a:endParaRPr>
          </a:p>
        </p:txBody>
      </p:sp>
      <p:sp>
        <p:nvSpPr>
          <p:cNvPr id="1140" name="Google Shape;1140;p45"/>
          <p:cNvSpPr txBox="1"/>
          <p:nvPr/>
        </p:nvSpPr>
        <p:spPr>
          <a:xfrm>
            <a:off x="693738" y="2557604"/>
            <a:ext cx="1405071" cy="101053"/>
          </a:xfrm>
          <a:prstGeom prst="rect">
            <a:avLst/>
          </a:prstGeom>
          <a:solidFill>
            <a:srgbClr val="FEE599">
              <a:alpha val="73333"/>
            </a:srgbClr>
          </a:solidFill>
          <a:ln>
            <a:noFill/>
          </a:ln>
        </p:spPr>
        <p:txBody>
          <a:bodyPr spcFirstLastPara="1" wrap="square" lIns="0" tIns="0" rIns="0" bIns="0" anchor="t" anchorCtr="0">
            <a:noAutofit/>
          </a:bodyPr>
          <a:lstStyle/>
          <a:p>
            <a:pPr marL="0" marR="0" lvl="0" indent="0" algn="l" rtl="0">
              <a:lnSpc>
                <a:spcPct val="5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②　お申し込み</a:t>
            </a:r>
            <a:endParaRPr sz="1200" b="0" i="0" u="none" strike="noStrike" cap="none">
              <a:solidFill>
                <a:schemeClr val="dk1"/>
              </a:solidFill>
              <a:latin typeface="Meiryo"/>
              <a:ea typeface="Meiryo"/>
              <a:cs typeface="Meiryo"/>
              <a:sym typeface="Meiryo"/>
            </a:endParaRPr>
          </a:p>
        </p:txBody>
      </p:sp>
      <p:sp>
        <p:nvSpPr>
          <p:cNvPr id="1141" name="Google Shape;1141;p45"/>
          <p:cNvSpPr txBox="1"/>
          <p:nvPr/>
        </p:nvSpPr>
        <p:spPr>
          <a:xfrm>
            <a:off x="693737" y="3582794"/>
            <a:ext cx="1714135" cy="101053"/>
          </a:xfrm>
          <a:prstGeom prst="rect">
            <a:avLst/>
          </a:prstGeom>
          <a:solidFill>
            <a:srgbClr val="FEE599">
              <a:alpha val="73333"/>
            </a:srgbClr>
          </a:solidFill>
          <a:ln>
            <a:noFill/>
          </a:ln>
        </p:spPr>
        <p:txBody>
          <a:bodyPr spcFirstLastPara="1" wrap="square" lIns="0" tIns="0" rIns="0" bIns="0" anchor="t" anchorCtr="0">
            <a:noAutofit/>
          </a:bodyPr>
          <a:lstStyle/>
          <a:p>
            <a:pPr marL="0" marR="0" lvl="0" indent="0" algn="l" rtl="0">
              <a:lnSpc>
                <a:spcPct val="5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③　お申し込み完了</a:t>
            </a:r>
            <a:endParaRPr sz="1200" b="0" i="0" u="none" strike="noStrike" cap="none">
              <a:solidFill>
                <a:schemeClr val="dk1"/>
              </a:solidFill>
              <a:latin typeface="Meiryo"/>
              <a:ea typeface="Meiryo"/>
              <a:cs typeface="Meiryo"/>
              <a:sym typeface="Meiryo"/>
            </a:endParaRPr>
          </a:p>
        </p:txBody>
      </p:sp>
      <p:sp>
        <p:nvSpPr>
          <p:cNvPr id="1142" name="Google Shape;1142;p45"/>
          <p:cNvSpPr txBox="1"/>
          <p:nvPr/>
        </p:nvSpPr>
        <p:spPr>
          <a:xfrm>
            <a:off x="693737" y="4476459"/>
            <a:ext cx="1908923" cy="101053"/>
          </a:xfrm>
          <a:prstGeom prst="rect">
            <a:avLst/>
          </a:prstGeom>
          <a:solidFill>
            <a:srgbClr val="FEE599">
              <a:alpha val="73333"/>
            </a:srgbClr>
          </a:solidFill>
          <a:ln>
            <a:noFill/>
          </a:ln>
        </p:spPr>
        <p:txBody>
          <a:bodyPr spcFirstLastPara="1" wrap="square" lIns="0" tIns="0" rIns="0" bIns="0" anchor="t" anchorCtr="0">
            <a:noAutofit/>
          </a:bodyPr>
          <a:lstStyle/>
          <a:p>
            <a:pPr marL="0" marR="0" lvl="0" indent="0" algn="l" rtl="0">
              <a:lnSpc>
                <a:spcPct val="5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④クリエイティブ審査</a:t>
            </a:r>
            <a:endParaRPr sz="1200" b="0" i="0" u="none" strike="noStrike" cap="none">
              <a:solidFill>
                <a:schemeClr val="dk1"/>
              </a:solidFill>
              <a:latin typeface="Meiryo"/>
              <a:ea typeface="Meiryo"/>
              <a:cs typeface="Meiryo"/>
              <a:sym typeface="Meiryo"/>
            </a:endParaRPr>
          </a:p>
        </p:txBody>
      </p:sp>
      <p:sp>
        <p:nvSpPr>
          <p:cNvPr id="1143" name="Google Shape;1143;p45"/>
          <p:cNvSpPr txBox="1"/>
          <p:nvPr/>
        </p:nvSpPr>
        <p:spPr>
          <a:xfrm>
            <a:off x="690562" y="1550988"/>
            <a:ext cx="4268896" cy="689767"/>
          </a:xfrm>
          <a:prstGeom prst="rect">
            <a:avLst/>
          </a:prstGeom>
          <a:noFill/>
          <a:ln>
            <a:noFill/>
          </a:ln>
        </p:spPr>
        <p:txBody>
          <a:bodyPr spcFirstLastPara="1" wrap="square" lIns="0" tIns="11500" rIns="0" bIns="0" anchor="t" anchorCtr="0">
            <a:noAutofit/>
          </a:bodyPr>
          <a:lstStyle/>
          <a:p>
            <a:pPr marL="11113" marR="0" lvl="0" indent="0" algn="l" rtl="0">
              <a:lnSpc>
                <a:spcPct val="125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これまでに主婦と生活社とお取引実績のない企業様、 または商材につきましては恐れながら原則掲載可否の 審査を実施させていただきます。（基本都度可否必要）</a:t>
            </a:r>
            <a:endParaRPr sz="1200" b="0" i="0" u="none" strike="noStrike" cap="none">
              <a:solidFill>
                <a:schemeClr val="dk1"/>
              </a:solidFill>
              <a:latin typeface="Meiryo"/>
              <a:ea typeface="Meiryo"/>
              <a:cs typeface="Meiryo"/>
              <a:sym typeface="Meiryo"/>
            </a:endParaRPr>
          </a:p>
        </p:txBody>
      </p:sp>
      <p:sp>
        <p:nvSpPr>
          <p:cNvPr id="1144" name="Google Shape;1144;p45"/>
          <p:cNvSpPr txBox="1"/>
          <p:nvPr/>
        </p:nvSpPr>
        <p:spPr>
          <a:xfrm>
            <a:off x="671512" y="2649012"/>
            <a:ext cx="4176257" cy="458934"/>
          </a:xfrm>
          <a:prstGeom prst="rect">
            <a:avLst/>
          </a:prstGeom>
          <a:noFill/>
          <a:ln>
            <a:noFill/>
          </a:ln>
        </p:spPr>
        <p:txBody>
          <a:bodyPr spcFirstLastPara="1" wrap="square" lIns="0" tIns="11500" rIns="0" bIns="0" anchor="t" anchorCtr="0">
            <a:noAutofit/>
          </a:bodyPr>
          <a:lstStyle/>
          <a:p>
            <a:pPr marL="11113" marR="0" lvl="0" indent="0" algn="l" rtl="0">
              <a:lnSpc>
                <a:spcPct val="125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弊社指定フォーマットにてメールにてお申し込みください。</a:t>
            </a:r>
            <a:endParaRPr sz="1200" b="0" i="0" u="none" strike="noStrike" cap="none">
              <a:solidFill>
                <a:schemeClr val="dk1"/>
              </a:solidFill>
              <a:latin typeface="Meiryo"/>
              <a:ea typeface="Meiryo"/>
              <a:cs typeface="Meiryo"/>
              <a:sym typeface="Meiryo"/>
            </a:endParaRPr>
          </a:p>
          <a:p>
            <a:pPr marL="11113" marR="0" lvl="0" indent="0" algn="l" rtl="0">
              <a:lnSpc>
                <a:spcPct val="125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（右のフォーマット参照）</a:t>
            </a:r>
            <a:endParaRPr sz="1200" b="0" i="0" u="none" strike="noStrike" cap="none">
              <a:solidFill>
                <a:schemeClr val="dk1"/>
              </a:solidFill>
              <a:latin typeface="Meiryo"/>
              <a:ea typeface="Meiryo"/>
              <a:cs typeface="Meiryo"/>
              <a:sym typeface="Meiryo"/>
            </a:endParaRPr>
          </a:p>
          <a:p>
            <a:pPr marL="11113" marR="0" lvl="0" indent="0" algn="l" rtl="0">
              <a:lnSpc>
                <a:spcPct val="125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お申込み後のキャンセルはご遠慮ください。</a:t>
            </a:r>
            <a:endParaRPr sz="1200" b="0" i="0" u="none" strike="noStrike" cap="none">
              <a:solidFill>
                <a:schemeClr val="dk1"/>
              </a:solidFill>
              <a:latin typeface="Meiryo"/>
              <a:ea typeface="Meiryo"/>
              <a:cs typeface="Meiryo"/>
              <a:sym typeface="Meiryo"/>
            </a:endParaRPr>
          </a:p>
        </p:txBody>
      </p:sp>
      <p:sp>
        <p:nvSpPr>
          <p:cNvPr id="1145" name="Google Shape;1145;p45"/>
          <p:cNvSpPr txBox="1"/>
          <p:nvPr/>
        </p:nvSpPr>
        <p:spPr>
          <a:xfrm>
            <a:off x="668337" y="3676912"/>
            <a:ext cx="4760005" cy="410773"/>
          </a:xfrm>
          <a:prstGeom prst="rect">
            <a:avLst/>
          </a:prstGeom>
          <a:noFill/>
          <a:ln>
            <a:noFill/>
          </a:ln>
        </p:spPr>
        <p:txBody>
          <a:bodyPr spcFirstLastPara="1" wrap="square" lIns="0" tIns="41025" rIns="0" bIns="0" anchor="t" anchorCtr="0">
            <a:noAutofit/>
          </a:bodyPr>
          <a:lstStyle/>
          <a:p>
            <a:pPr marL="11113" marR="0" lvl="0" indent="0" algn="l" rtl="0">
              <a:lnSpc>
                <a:spcPct val="10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お申し込み後は受領メールを送付いたしますので、受領メール返送をもって正式なお申し込み完了となります。</a:t>
            </a:r>
            <a:endParaRPr sz="1200" b="0" i="0" u="none" strike="noStrike" cap="none">
              <a:solidFill>
                <a:schemeClr val="dk1"/>
              </a:solidFill>
              <a:latin typeface="Meiryo"/>
              <a:ea typeface="Meiryo"/>
              <a:cs typeface="Meiryo"/>
              <a:sym typeface="Meiryo"/>
            </a:endParaRPr>
          </a:p>
        </p:txBody>
      </p:sp>
      <p:sp>
        <p:nvSpPr>
          <p:cNvPr id="1146" name="Google Shape;1146;p45"/>
          <p:cNvSpPr txBox="1"/>
          <p:nvPr/>
        </p:nvSpPr>
        <p:spPr>
          <a:xfrm>
            <a:off x="690563" y="4657434"/>
            <a:ext cx="4753657" cy="920599"/>
          </a:xfrm>
          <a:prstGeom prst="rect">
            <a:avLst/>
          </a:prstGeom>
          <a:noFill/>
          <a:ln>
            <a:noFill/>
          </a:ln>
        </p:spPr>
        <p:txBody>
          <a:bodyPr spcFirstLastPara="1" wrap="square" lIns="0" tIns="11500" rIns="0" bIns="0" anchor="t" anchorCtr="0">
            <a:noAutofit/>
          </a:bodyPr>
          <a:lstStyle/>
          <a:p>
            <a:pPr marL="11113" marR="0" lvl="0" indent="1588" algn="just" rtl="0">
              <a:lnSpc>
                <a:spcPct val="125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広告クリエイティブ内容によっては弊社判断にて 掲載を見送りさせていただく場合がございます。 </a:t>
            </a:r>
            <a:endParaRPr sz="1200" b="0" i="0" u="none" strike="noStrike" cap="none">
              <a:solidFill>
                <a:schemeClr val="dk1"/>
              </a:solidFill>
              <a:latin typeface="Meiryo"/>
              <a:ea typeface="Meiryo"/>
              <a:cs typeface="Meiryo"/>
              <a:sym typeface="Meiryo"/>
            </a:endParaRPr>
          </a:p>
          <a:p>
            <a:pPr marL="11113" marR="0" lvl="0" indent="1588" algn="just" rtl="0">
              <a:lnSpc>
                <a:spcPct val="125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内容につきましては事前にご確認いただくことを お勧めいたします。（制作前の場合はラフや企画書などで結構ですので、確認をさせていただきます）</a:t>
            </a:r>
            <a:endParaRPr sz="1200" b="0" i="0" u="none" strike="noStrike" cap="none">
              <a:solidFill>
                <a:schemeClr val="dk1"/>
              </a:solidFill>
              <a:latin typeface="Meiryo"/>
              <a:ea typeface="Meiryo"/>
              <a:cs typeface="Meiryo"/>
              <a:sym typeface="Meiryo"/>
            </a:endParaRPr>
          </a:p>
        </p:txBody>
      </p:sp>
      <p:sp>
        <p:nvSpPr>
          <p:cNvPr id="1147" name="Google Shape;1147;p45"/>
          <p:cNvSpPr/>
          <p:nvPr/>
        </p:nvSpPr>
        <p:spPr>
          <a:xfrm rot="10800000" flipH="1">
            <a:off x="668338" y="1079500"/>
            <a:ext cx="2574925" cy="46038"/>
          </a:xfrm>
          <a:custGeom>
            <a:avLst/>
            <a:gdLst/>
            <a:ahLst/>
            <a:cxnLst/>
            <a:rect l="l" t="t" r="r" b="b"/>
            <a:pathLst>
              <a:path w="1026160" h="46038" extrusionOk="0">
                <a:moveTo>
                  <a:pt x="0" y="0"/>
                </a:moveTo>
                <a:lnTo>
                  <a:pt x="1025994" y="0"/>
                </a:lnTo>
              </a:path>
            </a:pathLst>
          </a:custGeom>
          <a:noFill/>
          <a:ln w="28800" cap="sq"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Meiryo"/>
              <a:ea typeface="Meiryo"/>
              <a:cs typeface="Meiryo"/>
              <a:sym typeface="Meiryo"/>
            </a:endParaRPr>
          </a:p>
        </p:txBody>
      </p:sp>
      <p:sp>
        <p:nvSpPr>
          <p:cNvPr id="1148" name="Google Shape;1148;p45"/>
          <p:cNvSpPr/>
          <p:nvPr/>
        </p:nvSpPr>
        <p:spPr>
          <a:xfrm rot="10800000" flipH="1">
            <a:off x="7661277" y="1081088"/>
            <a:ext cx="4205288" cy="46037"/>
          </a:xfrm>
          <a:custGeom>
            <a:avLst/>
            <a:gdLst/>
            <a:ahLst/>
            <a:cxnLst/>
            <a:rect l="l" t="t" r="r" b="b"/>
            <a:pathLst>
              <a:path w="1222375" h="46037" extrusionOk="0">
                <a:moveTo>
                  <a:pt x="0" y="0"/>
                </a:moveTo>
                <a:lnTo>
                  <a:pt x="1222197" y="0"/>
                </a:lnTo>
              </a:path>
            </a:pathLst>
          </a:custGeom>
          <a:noFill/>
          <a:ln w="28800" cap="sq"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Meiryo"/>
              <a:ea typeface="Meiryo"/>
              <a:cs typeface="Meiryo"/>
              <a:sym typeface="Meiryo"/>
            </a:endParaRPr>
          </a:p>
        </p:txBody>
      </p:sp>
      <p:sp>
        <p:nvSpPr>
          <p:cNvPr id="1149" name="Google Shape;1149;p45"/>
          <p:cNvSpPr txBox="1"/>
          <p:nvPr/>
        </p:nvSpPr>
        <p:spPr>
          <a:xfrm>
            <a:off x="7687497" y="1563856"/>
            <a:ext cx="5757041" cy="1004818"/>
          </a:xfrm>
          <a:prstGeom prst="rect">
            <a:avLst/>
          </a:prstGeom>
          <a:noFill/>
          <a:ln>
            <a:noFill/>
          </a:ln>
        </p:spPr>
        <p:txBody>
          <a:bodyPr spcFirstLastPara="1" wrap="square" lIns="0" tIns="73075" rIns="0" bIns="0" anchor="t" anchorCtr="0">
            <a:noAutofit/>
          </a:bodyPr>
          <a:lstStyle/>
          <a:p>
            <a:pPr marL="11113" marR="0" lvl="0" indent="0" algn="l" rtl="0">
              <a:lnSpc>
                <a:spcPct val="100000"/>
              </a:lnSpc>
              <a:spcBef>
                <a:spcPts val="0"/>
              </a:spcBef>
              <a:spcAft>
                <a:spcPts val="0"/>
              </a:spcAft>
              <a:buClr>
                <a:srgbClr val="000000"/>
              </a:buClr>
              <a:buSzPts val="1200"/>
              <a:buFont typeface="Times New Roman"/>
              <a:buNone/>
            </a:pPr>
            <a:r>
              <a:rPr lang="ja-JP" sz="1200" b="0" i="0" u="none" strike="noStrike" cap="none">
                <a:solidFill>
                  <a:srgbClr val="000000"/>
                </a:solidFill>
                <a:latin typeface="Meiryo"/>
                <a:ea typeface="Meiryo"/>
                <a:cs typeface="Meiryo"/>
                <a:sym typeface="Meiryo"/>
              </a:rPr>
              <a:t>・広告主様会社名 </a:t>
            </a:r>
            <a:endParaRPr sz="1200" b="0" i="0" u="none" strike="noStrike" cap="none">
              <a:solidFill>
                <a:srgbClr val="000000"/>
              </a:solidFill>
              <a:latin typeface="Meiryo"/>
              <a:ea typeface="Meiryo"/>
              <a:cs typeface="Meiryo"/>
              <a:sym typeface="Meiryo"/>
            </a:endParaRPr>
          </a:p>
          <a:p>
            <a:pPr marL="11113" marR="0" lvl="0" indent="0" algn="l" rtl="0">
              <a:lnSpc>
                <a:spcPct val="100000"/>
              </a:lnSpc>
              <a:spcBef>
                <a:spcPts val="0"/>
              </a:spcBef>
              <a:spcAft>
                <a:spcPts val="0"/>
              </a:spcAft>
              <a:buClr>
                <a:srgbClr val="000000"/>
              </a:buClr>
              <a:buSzPts val="1200"/>
              <a:buFont typeface="Times New Roman"/>
              <a:buNone/>
            </a:pPr>
            <a:r>
              <a:rPr lang="ja-JP" sz="1200" b="0" i="0" u="none" strike="noStrike" cap="none">
                <a:solidFill>
                  <a:srgbClr val="000000"/>
                </a:solidFill>
                <a:latin typeface="Meiryo"/>
                <a:ea typeface="Meiryo"/>
                <a:cs typeface="Meiryo"/>
                <a:sym typeface="Meiryo"/>
              </a:rPr>
              <a:t>・会社名 概要掲載URL </a:t>
            </a:r>
            <a:endParaRPr sz="1200" b="0" i="0" u="none" strike="noStrike" cap="none">
              <a:solidFill>
                <a:srgbClr val="000000"/>
              </a:solidFill>
              <a:latin typeface="Meiryo"/>
              <a:ea typeface="Meiryo"/>
              <a:cs typeface="Meiryo"/>
              <a:sym typeface="Meiryo"/>
            </a:endParaRPr>
          </a:p>
          <a:p>
            <a:pPr marL="11113" marR="0" lvl="0" indent="0" algn="l" rtl="0">
              <a:lnSpc>
                <a:spcPct val="100000"/>
              </a:lnSpc>
              <a:spcBef>
                <a:spcPts val="0"/>
              </a:spcBef>
              <a:spcAft>
                <a:spcPts val="0"/>
              </a:spcAft>
              <a:buClr>
                <a:srgbClr val="000000"/>
              </a:buClr>
              <a:buSzPts val="1200"/>
              <a:buFont typeface="Times New Roman"/>
              <a:buNone/>
            </a:pPr>
            <a:r>
              <a:rPr lang="ja-JP" sz="1200" b="0" i="0" u="none" strike="noStrike" cap="none">
                <a:solidFill>
                  <a:srgbClr val="000000"/>
                </a:solidFill>
                <a:latin typeface="Meiryo"/>
                <a:ea typeface="Meiryo"/>
                <a:cs typeface="Meiryo"/>
                <a:sym typeface="Meiryo"/>
              </a:rPr>
              <a:t>・広告掲載商材/サービス名</a:t>
            </a:r>
            <a:endParaRPr sz="1200" b="0" i="0" u="none" strike="noStrike" cap="none">
              <a:solidFill>
                <a:srgbClr val="000000"/>
              </a:solidFill>
              <a:latin typeface="Meiryo"/>
              <a:ea typeface="Meiryo"/>
              <a:cs typeface="Meiryo"/>
              <a:sym typeface="Meiryo"/>
            </a:endParaRPr>
          </a:p>
          <a:p>
            <a:pPr marL="11113"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000000"/>
                </a:solidFill>
                <a:latin typeface="Meiryo"/>
                <a:ea typeface="Meiryo"/>
                <a:cs typeface="Meiryo"/>
                <a:sym typeface="Meiryo"/>
              </a:rPr>
              <a:t>・リンク先URL</a:t>
            </a:r>
            <a:endParaRPr sz="1400" b="0" i="0" u="none" strike="noStrike" cap="none">
              <a:solidFill>
                <a:srgbClr val="000000"/>
              </a:solidFill>
              <a:latin typeface="Arial"/>
              <a:ea typeface="Arial"/>
              <a:cs typeface="Arial"/>
              <a:sym typeface="Arial"/>
            </a:endParaRPr>
          </a:p>
          <a:p>
            <a:pPr marL="11113" marR="0" lvl="0" indent="0" algn="l" rtl="0">
              <a:lnSpc>
                <a:spcPct val="100000"/>
              </a:lnSpc>
              <a:spcBef>
                <a:spcPts val="0"/>
              </a:spcBef>
              <a:spcAft>
                <a:spcPts val="0"/>
              </a:spcAft>
              <a:buClr>
                <a:srgbClr val="000000"/>
              </a:buClr>
              <a:buSzPts val="1200"/>
              <a:buFont typeface="Times New Roman"/>
              <a:buNone/>
            </a:pPr>
            <a:r>
              <a:rPr lang="ja-JP" sz="1200" b="0" i="0" u="none" strike="noStrike" cap="none">
                <a:solidFill>
                  <a:srgbClr val="000000"/>
                </a:solidFill>
                <a:latin typeface="Meiryo"/>
                <a:ea typeface="Meiryo"/>
                <a:cs typeface="Meiryo"/>
                <a:sym typeface="Meiryo"/>
              </a:rPr>
              <a:t>・掲載予定時期</a:t>
            </a:r>
            <a:endParaRPr sz="1200" b="0" i="0" u="none" strike="noStrike" cap="none">
              <a:solidFill>
                <a:srgbClr val="000000"/>
              </a:solidFill>
              <a:latin typeface="Meiryo"/>
              <a:ea typeface="Meiryo"/>
              <a:cs typeface="Meiryo"/>
              <a:sym typeface="Meiryo"/>
            </a:endParaRPr>
          </a:p>
          <a:p>
            <a:pPr marL="11113" marR="0" lvl="0" indent="0" algn="l" rtl="0">
              <a:lnSpc>
                <a:spcPct val="100000"/>
              </a:lnSpc>
              <a:spcBef>
                <a:spcPts val="488"/>
              </a:spcBef>
              <a:spcAft>
                <a:spcPts val="0"/>
              </a:spcAft>
              <a:buClr>
                <a:srgbClr val="000000"/>
              </a:buClr>
              <a:buSzPts val="1200"/>
              <a:buFont typeface="Times New Roman"/>
              <a:buNone/>
            </a:pPr>
            <a:endParaRPr sz="1200" b="0" i="0" u="none" strike="noStrike" cap="none">
              <a:solidFill>
                <a:srgbClr val="000000"/>
              </a:solidFill>
              <a:latin typeface="Meiryo"/>
              <a:ea typeface="Meiryo"/>
              <a:cs typeface="Meiryo"/>
              <a:sym typeface="Meiryo"/>
            </a:endParaRPr>
          </a:p>
          <a:p>
            <a:pPr marL="11113" marR="0" lvl="0" indent="0" algn="l" rtl="0">
              <a:lnSpc>
                <a:spcPct val="100000"/>
              </a:lnSpc>
              <a:spcBef>
                <a:spcPts val="488"/>
              </a:spcBef>
              <a:spcAft>
                <a:spcPts val="0"/>
              </a:spcAft>
              <a:buClr>
                <a:srgbClr val="000000"/>
              </a:buClr>
              <a:buSzPts val="1200"/>
              <a:buFont typeface="Times New Roman"/>
              <a:buNone/>
            </a:pPr>
            <a:r>
              <a:rPr lang="ja-JP" sz="1200" b="0" i="0" u="none" strike="noStrike" cap="none">
                <a:solidFill>
                  <a:srgbClr val="000000"/>
                </a:solidFill>
                <a:latin typeface="Meiryo"/>
                <a:ea typeface="Meiryo"/>
                <a:cs typeface="Meiryo"/>
                <a:sym typeface="Meiryo"/>
              </a:rPr>
              <a:t>※ 場合によっては、過去の掲載実績等を 確認させていただくことがございます。</a:t>
            </a:r>
            <a:endParaRPr sz="1200" b="0" i="0" u="none" strike="noStrike" cap="none">
              <a:solidFill>
                <a:srgbClr val="000000"/>
              </a:solidFill>
              <a:latin typeface="Meiryo"/>
              <a:ea typeface="Meiryo"/>
              <a:cs typeface="Meiryo"/>
              <a:sym typeface="Meiryo"/>
            </a:endParaRPr>
          </a:p>
        </p:txBody>
      </p:sp>
      <p:sp>
        <p:nvSpPr>
          <p:cNvPr id="1150" name="Google Shape;1150;p45"/>
          <p:cNvSpPr txBox="1"/>
          <p:nvPr/>
        </p:nvSpPr>
        <p:spPr>
          <a:xfrm>
            <a:off x="7763268" y="3644550"/>
            <a:ext cx="4344985" cy="1528038"/>
          </a:xfrm>
          <a:prstGeom prst="rect">
            <a:avLst/>
          </a:prstGeom>
          <a:noFill/>
          <a:ln>
            <a:noFill/>
          </a:ln>
        </p:spPr>
        <p:txBody>
          <a:bodyPr spcFirstLastPara="1" wrap="square" lIns="0" tIns="73075" rIns="0" bIns="0" anchor="t" anchorCtr="0">
            <a:noAutofit/>
          </a:bodyPr>
          <a:lstStyle/>
          <a:p>
            <a:pPr marL="11113" marR="0" lvl="0" indent="0" algn="l" rtl="0">
              <a:lnSpc>
                <a:spcPct val="10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・代理店様会社名 </a:t>
            </a:r>
            <a:endParaRPr sz="1200" b="0" i="0" u="none" strike="noStrike" cap="none">
              <a:solidFill>
                <a:schemeClr val="dk1"/>
              </a:solidFill>
              <a:latin typeface="Meiryo"/>
              <a:ea typeface="Meiryo"/>
              <a:cs typeface="Meiryo"/>
              <a:sym typeface="Meiryo"/>
            </a:endParaRPr>
          </a:p>
          <a:p>
            <a:pPr marL="11113" marR="0" lvl="0" indent="0" algn="l" rtl="0">
              <a:lnSpc>
                <a:spcPct val="100000"/>
              </a:lnSpc>
              <a:spcBef>
                <a:spcPts val="575"/>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・広告主様会社名・広告内容  ・リンク先URL</a:t>
            </a:r>
            <a:endParaRPr sz="1200" b="0" i="0" u="none" strike="noStrike" cap="none">
              <a:solidFill>
                <a:schemeClr val="dk1"/>
              </a:solidFill>
              <a:latin typeface="Meiryo"/>
              <a:ea typeface="Meiryo"/>
              <a:cs typeface="Meiryo"/>
              <a:sym typeface="Meiryo"/>
            </a:endParaRPr>
          </a:p>
          <a:p>
            <a:pPr marL="11113" marR="0" lvl="0" indent="0" algn="l" rtl="0">
              <a:lnSpc>
                <a:spcPct val="100000"/>
              </a:lnSpc>
              <a:spcBef>
                <a:spcPts val="488"/>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・掲載メニュー  </a:t>
            </a:r>
            <a:endParaRPr sz="1200" b="0" i="0" u="none" strike="noStrike" cap="none">
              <a:solidFill>
                <a:schemeClr val="dk1"/>
              </a:solidFill>
              <a:latin typeface="Meiryo"/>
              <a:ea typeface="Meiryo"/>
              <a:cs typeface="Meiryo"/>
              <a:sym typeface="Meiryo"/>
            </a:endParaRPr>
          </a:p>
          <a:p>
            <a:pPr marL="11113" marR="0" lvl="0" indent="0" algn="l" rtl="0">
              <a:lnSpc>
                <a:spcPct val="100000"/>
              </a:lnSpc>
              <a:spcBef>
                <a:spcPts val="488"/>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・掲載希望期間</a:t>
            </a:r>
            <a:endParaRPr sz="1200" b="0" i="0" u="none" strike="noStrike" cap="none">
              <a:solidFill>
                <a:schemeClr val="dk1"/>
              </a:solidFill>
              <a:latin typeface="Meiryo"/>
              <a:ea typeface="Meiryo"/>
              <a:cs typeface="Meiryo"/>
              <a:sym typeface="Meiryo"/>
            </a:endParaRPr>
          </a:p>
          <a:p>
            <a:pPr marL="11113" marR="0" lvl="0" indent="0" algn="l" rtl="0">
              <a:lnSpc>
                <a:spcPct val="100000"/>
              </a:lnSpc>
              <a:spcBef>
                <a:spcPts val="488"/>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・お申し込み料金　グロス/ネットそれぞれ</a:t>
            </a:r>
            <a:endParaRPr sz="1200" b="0" i="0" u="none" strike="noStrike" cap="none">
              <a:solidFill>
                <a:schemeClr val="dk1"/>
              </a:solidFill>
              <a:latin typeface="Meiryo"/>
              <a:ea typeface="Meiryo"/>
              <a:cs typeface="Meiryo"/>
              <a:sym typeface="Meiryo"/>
            </a:endParaRPr>
          </a:p>
          <a:p>
            <a:pPr marL="11113" marR="0" lvl="0" indent="0" algn="l" rtl="0">
              <a:lnSpc>
                <a:spcPct val="100000"/>
              </a:lnSpc>
              <a:spcBef>
                <a:spcPts val="575"/>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・ご請求書発行月</a:t>
            </a:r>
            <a:endParaRPr sz="1200" b="0" i="0" u="none" strike="noStrike" cap="none">
              <a:solidFill>
                <a:schemeClr val="dk1"/>
              </a:solidFill>
              <a:latin typeface="Meiryo"/>
              <a:ea typeface="Meiryo"/>
              <a:cs typeface="Meiryo"/>
              <a:sym typeface="Meiryo"/>
            </a:endParaRPr>
          </a:p>
        </p:txBody>
      </p:sp>
      <p:sp>
        <p:nvSpPr>
          <p:cNvPr id="1151" name="Google Shape;1151;p45"/>
          <p:cNvSpPr txBox="1"/>
          <p:nvPr/>
        </p:nvSpPr>
        <p:spPr>
          <a:xfrm>
            <a:off x="7661276" y="5813868"/>
            <a:ext cx="1869845" cy="188665"/>
          </a:xfrm>
          <a:prstGeom prst="rect">
            <a:avLst/>
          </a:prstGeom>
          <a:solidFill>
            <a:srgbClr val="FEE599">
              <a:alpha val="73333"/>
            </a:srgbClr>
          </a:solidFill>
          <a:ln>
            <a:noFill/>
          </a:ln>
        </p:spPr>
        <p:txBody>
          <a:bodyPr spcFirstLastPara="1" wrap="square" lIns="0" tIns="3950" rIns="0" bIns="0" anchor="t" anchorCtr="0">
            <a:noAutofit/>
          </a:bodyPr>
          <a:lstStyle/>
          <a:p>
            <a:pPr marL="7938" marR="0" lvl="0" indent="0" algn="l" rtl="0">
              <a:lnSpc>
                <a:spcPct val="100000"/>
              </a:lnSpc>
              <a:spcBef>
                <a:spcPts val="0"/>
              </a:spcBef>
              <a:spcAft>
                <a:spcPts val="0"/>
              </a:spcAft>
              <a:buClr>
                <a:srgbClr val="000000"/>
              </a:buClr>
              <a:buSzPts val="1200"/>
              <a:buFont typeface="Times New Roman"/>
              <a:buNone/>
            </a:pPr>
            <a:r>
              <a:rPr lang="ja-JP" sz="1200" b="0" i="0" u="none" strike="noStrike" cap="none" dirty="0">
                <a:solidFill>
                  <a:schemeClr val="dk1"/>
                </a:solidFill>
                <a:latin typeface="Meiryo"/>
                <a:ea typeface="Meiryo"/>
                <a:cs typeface="Meiryo"/>
                <a:sym typeface="Meiryo"/>
              </a:rPr>
              <a:t>各種お問い合わせ先</a:t>
            </a:r>
            <a:endParaRPr sz="1200" b="0" i="0" u="none" strike="noStrike" cap="none" dirty="0">
              <a:solidFill>
                <a:schemeClr val="dk1"/>
              </a:solidFill>
              <a:latin typeface="Meiryo"/>
              <a:ea typeface="Meiryo"/>
              <a:cs typeface="Meiryo"/>
              <a:sym typeface="Meiryo"/>
            </a:endParaRPr>
          </a:p>
        </p:txBody>
      </p:sp>
      <p:sp>
        <p:nvSpPr>
          <p:cNvPr id="1152" name="Google Shape;1152;p45"/>
          <p:cNvSpPr/>
          <p:nvPr/>
        </p:nvSpPr>
        <p:spPr>
          <a:xfrm>
            <a:off x="7661276" y="6039292"/>
            <a:ext cx="5600387" cy="45719"/>
          </a:xfrm>
          <a:custGeom>
            <a:avLst/>
            <a:gdLst/>
            <a:ahLst/>
            <a:cxnLst/>
            <a:rect l="l" t="t" r="r" b="b"/>
            <a:pathLst>
              <a:path w="4637405" h="1588" extrusionOk="0">
                <a:moveTo>
                  <a:pt x="0" y="0"/>
                </a:moveTo>
                <a:lnTo>
                  <a:pt x="4636795" y="0"/>
                </a:lnTo>
              </a:path>
            </a:pathLst>
          </a:custGeom>
          <a:noFill/>
          <a:ln w="36000" cap="sq"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Meiryo"/>
              <a:ea typeface="Meiryo"/>
              <a:cs typeface="Meiryo"/>
              <a:sym typeface="Meiryo"/>
            </a:endParaRPr>
          </a:p>
        </p:txBody>
      </p:sp>
      <p:sp>
        <p:nvSpPr>
          <p:cNvPr id="1153" name="Google Shape;1153;p45"/>
          <p:cNvSpPr txBox="1"/>
          <p:nvPr/>
        </p:nvSpPr>
        <p:spPr>
          <a:xfrm>
            <a:off x="7656515" y="6182168"/>
            <a:ext cx="1147762" cy="393788"/>
          </a:xfrm>
          <a:prstGeom prst="rect">
            <a:avLst/>
          </a:prstGeom>
          <a:noFill/>
          <a:ln>
            <a:noFill/>
          </a:ln>
        </p:spPr>
        <p:txBody>
          <a:bodyPr spcFirstLastPara="1" wrap="square" lIns="0" tIns="11500" rIns="0" bIns="0" anchor="t" anchorCtr="0">
            <a:noAutofit/>
          </a:bodyPr>
          <a:lstStyle/>
          <a:p>
            <a:pPr marL="11113" marR="0" lvl="0" indent="0" algn="l" rtl="0">
              <a:lnSpc>
                <a:spcPct val="10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掲載に関する</a:t>
            </a:r>
            <a:endParaRPr sz="1200" b="0" i="0" u="none" strike="noStrike" cap="none">
              <a:solidFill>
                <a:schemeClr val="dk1"/>
              </a:solidFill>
              <a:latin typeface="Meiryo"/>
              <a:ea typeface="Meiryo"/>
              <a:cs typeface="Meiryo"/>
              <a:sym typeface="Meiryo"/>
            </a:endParaRPr>
          </a:p>
          <a:p>
            <a:pPr marL="11113" marR="0" lvl="0" indent="0" algn="l" rtl="0">
              <a:lnSpc>
                <a:spcPct val="100000"/>
              </a:lnSpc>
              <a:spcBef>
                <a:spcPts val="88"/>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お問い合わせ</a:t>
            </a:r>
            <a:endParaRPr sz="1200" b="0" i="0" u="none" strike="noStrike" cap="none">
              <a:solidFill>
                <a:schemeClr val="dk1"/>
              </a:solidFill>
              <a:latin typeface="Meiryo"/>
              <a:ea typeface="Meiryo"/>
              <a:cs typeface="Meiryo"/>
              <a:sym typeface="Meiryo"/>
            </a:endParaRPr>
          </a:p>
        </p:txBody>
      </p:sp>
      <p:sp>
        <p:nvSpPr>
          <p:cNvPr id="1154" name="Google Shape;1154;p45"/>
          <p:cNvSpPr/>
          <p:nvPr/>
        </p:nvSpPr>
        <p:spPr>
          <a:xfrm rot="10800000" flipH="1">
            <a:off x="7661277" y="7247924"/>
            <a:ext cx="5642589" cy="45719"/>
          </a:xfrm>
          <a:custGeom>
            <a:avLst/>
            <a:gdLst/>
            <a:ahLst/>
            <a:cxnLst/>
            <a:rect l="l" t="t" r="r" b="b"/>
            <a:pathLst>
              <a:path w="4637405" h="1587" extrusionOk="0">
                <a:moveTo>
                  <a:pt x="0" y="0"/>
                </a:moveTo>
                <a:lnTo>
                  <a:pt x="4636795" y="0"/>
                </a:lnTo>
              </a:path>
            </a:pathLst>
          </a:custGeom>
          <a:noFill/>
          <a:ln w="36000" cap="sq"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Meiryo"/>
              <a:ea typeface="Meiryo"/>
              <a:cs typeface="Meiryo"/>
              <a:sym typeface="Meiryo"/>
            </a:endParaRPr>
          </a:p>
        </p:txBody>
      </p:sp>
      <p:sp>
        <p:nvSpPr>
          <p:cNvPr id="1155" name="Google Shape;1155;p45"/>
          <p:cNvSpPr/>
          <p:nvPr/>
        </p:nvSpPr>
        <p:spPr>
          <a:xfrm>
            <a:off x="8958265" y="815975"/>
            <a:ext cx="1578294" cy="279180"/>
          </a:xfrm>
          <a:prstGeom prst="rect">
            <a:avLst/>
          </a:prstGeom>
          <a:noFill/>
          <a:ln>
            <a:noFill/>
          </a:ln>
        </p:spPr>
        <p:txBody>
          <a:bodyPr spcFirstLastPara="1" wrap="square" lIns="90000" tIns="46800" rIns="90000" bIns="46800" anchor="t" anchorCtr="0">
            <a:noAutofit/>
          </a:bodyPr>
          <a:lstStyle/>
          <a:p>
            <a:pPr marL="11113" marR="0" lvl="0" indent="0" algn="l" rtl="0">
              <a:lnSpc>
                <a:spcPct val="100000"/>
              </a:lnSpc>
              <a:spcBef>
                <a:spcPts val="0"/>
              </a:spcBef>
              <a:spcAft>
                <a:spcPts val="0"/>
              </a:spcAft>
              <a:buClr>
                <a:srgbClr val="000000"/>
              </a:buClr>
              <a:buSzPts val="1200"/>
              <a:buFont typeface="Times New Roman"/>
              <a:buNone/>
            </a:pPr>
            <a:r>
              <a:rPr lang="ja-JP" sz="1200" b="1" i="0" u="none" strike="noStrike" cap="none">
                <a:solidFill>
                  <a:schemeClr val="dk1"/>
                </a:solidFill>
                <a:latin typeface="Meiryo"/>
                <a:ea typeface="Meiryo"/>
                <a:cs typeface="Meiryo"/>
                <a:sym typeface="Meiryo"/>
              </a:rPr>
              <a:t>ご連絡フォーマット</a:t>
            </a:r>
            <a:endParaRPr sz="1200" b="0" i="0" u="none" strike="noStrike" cap="none">
              <a:solidFill>
                <a:schemeClr val="dk1"/>
              </a:solidFill>
              <a:latin typeface="Meiryo"/>
              <a:ea typeface="Meiryo"/>
              <a:cs typeface="Meiryo"/>
              <a:sym typeface="Meiryo"/>
            </a:endParaRPr>
          </a:p>
        </p:txBody>
      </p:sp>
      <p:sp>
        <p:nvSpPr>
          <p:cNvPr id="1156" name="Google Shape;1156;p45"/>
          <p:cNvSpPr/>
          <p:nvPr/>
        </p:nvSpPr>
        <p:spPr>
          <a:xfrm>
            <a:off x="1198563" y="819150"/>
            <a:ext cx="1270517" cy="279180"/>
          </a:xfrm>
          <a:prstGeom prst="rect">
            <a:avLst/>
          </a:prstGeom>
          <a:noFill/>
          <a:ln>
            <a:noFill/>
          </a:ln>
        </p:spPr>
        <p:txBody>
          <a:bodyPr spcFirstLastPara="1" wrap="square" lIns="90000" tIns="46800" rIns="90000" bIns="46800" anchor="t" anchorCtr="0">
            <a:noAutofit/>
          </a:bodyPr>
          <a:lstStyle/>
          <a:p>
            <a:pPr marL="11113" marR="0" lvl="0" indent="0" algn="l" rtl="0">
              <a:lnSpc>
                <a:spcPct val="100000"/>
              </a:lnSpc>
              <a:spcBef>
                <a:spcPts val="0"/>
              </a:spcBef>
              <a:spcAft>
                <a:spcPts val="0"/>
              </a:spcAft>
              <a:buClr>
                <a:srgbClr val="000000"/>
              </a:buClr>
              <a:buSzPts val="1200"/>
              <a:buFont typeface="Times New Roman"/>
              <a:buNone/>
            </a:pPr>
            <a:r>
              <a:rPr lang="ja-JP" sz="1200" b="1" i="0" u="none" strike="noStrike" cap="none">
                <a:solidFill>
                  <a:schemeClr val="dk1"/>
                </a:solidFill>
                <a:latin typeface="Meiryo"/>
                <a:ea typeface="Meiryo"/>
                <a:cs typeface="Meiryo"/>
                <a:sym typeface="Meiryo"/>
              </a:rPr>
              <a:t>お申し込み手順</a:t>
            </a:r>
            <a:endParaRPr sz="1200" b="0" i="0" u="none" strike="noStrike" cap="none">
              <a:solidFill>
                <a:schemeClr val="dk1"/>
              </a:solidFill>
              <a:latin typeface="Meiryo"/>
              <a:ea typeface="Meiryo"/>
              <a:cs typeface="Meiryo"/>
              <a:sym typeface="Meiryo"/>
            </a:endParaRPr>
          </a:p>
        </p:txBody>
      </p:sp>
      <p:sp>
        <p:nvSpPr>
          <p:cNvPr id="1157" name="Google Shape;1157;p45"/>
          <p:cNvSpPr txBox="1"/>
          <p:nvPr/>
        </p:nvSpPr>
        <p:spPr>
          <a:xfrm>
            <a:off x="7727499" y="6758439"/>
            <a:ext cx="1147763" cy="393788"/>
          </a:xfrm>
          <a:prstGeom prst="rect">
            <a:avLst/>
          </a:prstGeom>
          <a:noFill/>
          <a:ln>
            <a:noFill/>
          </a:ln>
        </p:spPr>
        <p:txBody>
          <a:bodyPr spcFirstLastPara="1" wrap="square" lIns="0" tIns="11500" rIns="0" bIns="0" anchor="t" anchorCtr="0">
            <a:noAutofit/>
          </a:bodyPr>
          <a:lstStyle/>
          <a:p>
            <a:pPr marL="11113" marR="0" lvl="0" indent="0" algn="l" rtl="0">
              <a:lnSpc>
                <a:spcPct val="100000"/>
              </a:lnSpc>
              <a:spcBef>
                <a:spcPts val="0"/>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お申し込み</a:t>
            </a:r>
            <a:endParaRPr sz="1200" b="0" i="0" u="none" strike="noStrike" cap="none">
              <a:solidFill>
                <a:schemeClr val="dk1"/>
              </a:solidFill>
              <a:latin typeface="Meiryo"/>
              <a:ea typeface="Meiryo"/>
              <a:cs typeface="Meiryo"/>
              <a:sym typeface="Meiryo"/>
            </a:endParaRPr>
          </a:p>
          <a:p>
            <a:pPr marL="11113" marR="0" lvl="0" indent="0" algn="l" rtl="0">
              <a:lnSpc>
                <a:spcPct val="100000"/>
              </a:lnSpc>
              <a:spcBef>
                <a:spcPts val="88"/>
              </a:spcBef>
              <a:spcAft>
                <a:spcPts val="0"/>
              </a:spcAft>
              <a:buClr>
                <a:srgbClr val="000000"/>
              </a:buClr>
              <a:buSzPts val="1200"/>
              <a:buFont typeface="Times New Roman"/>
              <a:buNone/>
            </a:pPr>
            <a:r>
              <a:rPr lang="ja-JP" sz="1200" b="0" i="0" u="none" strike="noStrike" cap="none">
                <a:solidFill>
                  <a:schemeClr val="dk1"/>
                </a:solidFill>
                <a:latin typeface="Meiryo"/>
                <a:ea typeface="Meiryo"/>
                <a:cs typeface="Meiryo"/>
                <a:sym typeface="Meiryo"/>
              </a:rPr>
              <a:t>アドレス</a:t>
            </a:r>
            <a:endParaRPr sz="1200" b="0" i="0" u="none" strike="noStrike" cap="none">
              <a:solidFill>
                <a:schemeClr val="dk1"/>
              </a:solidFill>
              <a:latin typeface="Meiryo"/>
              <a:ea typeface="Meiryo"/>
              <a:cs typeface="Meiryo"/>
              <a:sym typeface="Meiryo"/>
            </a:endParaRPr>
          </a:p>
        </p:txBody>
      </p:sp>
      <p:sp>
        <p:nvSpPr>
          <p:cNvPr id="1158" name="Google Shape;1158;p45"/>
          <p:cNvSpPr/>
          <p:nvPr/>
        </p:nvSpPr>
        <p:spPr>
          <a:xfrm>
            <a:off x="9043497" y="6224348"/>
            <a:ext cx="52450" cy="792671"/>
          </a:xfrm>
          <a:custGeom>
            <a:avLst/>
            <a:gdLst/>
            <a:ahLst/>
            <a:cxnLst/>
            <a:rect l="l" t="t" r="r" b="b"/>
            <a:pathLst>
              <a:path w="1587" h="241300" extrusionOk="0">
                <a:moveTo>
                  <a:pt x="0" y="0"/>
                </a:moveTo>
                <a:lnTo>
                  <a:pt x="0" y="241198"/>
                </a:lnTo>
              </a:path>
            </a:pathLst>
          </a:custGeom>
          <a:noFill/>
          <a:ln w="9525" cap="sq"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Meiryo"/>
              <a:ea typeface="Meiryo"/>
              <a:cs typeface="Meiryo"/>
              <a:sym typeface="Meiryo"/>
            </a:endParaRPr>
          </a:p>
        </p:txBody>
      </p:sp>
      <p:sp>
        <p:nvSpPr>
          <p:cNvPr id="1159" name="Google Shape;1159;p45"/>
          <p:cNvSpPr txBox="1"/>
          <p:nvPr/>
        </p:nvSpPr>
        <p:spPr>
          <a:xfrm>
            <a:off x="9240840" y="6182168"/>
            <a:ext cx="2387466" cy="30777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200" b="0" i="0" u="sng" strike="noStrike" cap="none">
                <a:solidFill>
                  <a:schemeClr val="dk1"/>
                </a:solidFill>
                <a:latin typeface="Meiryo"/>
                <a:ea typeface="Meiryo"/>
                <a:cs typeface="Meiryo"/>
                <a:sym typeface="Meiryo"/>
                <a:hlinkClick r:id="rId3">
                  <a:extLst>
                    <a:ext uri="{A12FA001-AC4F-418D-AE19-62706E023703}">
                      <ahyp:hlinkClr xmlns:ahyp="http://schemas.microsoft.com/office/drawing/2018/hyperlinkcolor" val="tx"/>
                    </a:ext>
                  </a:extLst>
                </a:hlinkClick>
              </a:rPr>
              <a:t>kokoku3@mb.shufu.co.jp</a:t>
            </a:r>
            <a:endParaRPr sz="1200" b="0" i="0" u="none" strike="noStrike" cap="none">
              <a:solidFill>
                <a:schemeClr val="dk1"/>
              </a:solidFill>
              <a:latin typeface="Meiryo"/>
              <a:ea typeface="Meiryo"/>
              <a:cs typeface="Meiryo"/>
              <a:sym typeface="Meiryo"/>
            </a:endParaRPr>
          </a:p>
        </p:txBody>
      </p:sp>
      <p:sp>
        <p:nvSpPr>
          <p:cNvPr id="1160" name="Google Shape;1160;p45"/>
          <p:cNvSpPr txBox="1"/>
          <p:nvPr/>
        </p:nvSpPr>
        <p:spPr>
          <a:xfrm>
            <a:off x="9128357" y="6828054"/>
            <a:ext cx="2913300" cy="3078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200" b="0" i="0" u="sng" strike="noStrike" cap="none">
                <a:solidFill>
                  <a:schemeClr val="dk1"/>
                </a:solidFill>
                <a:latin typeface="Meiryo"/>
                <a:ea typeface="Meiryo"/>
                <a:cs typeface="Meiryo"/>
                <a:sym typeface="Meiryo"/>
              </a:rPr>
              <a:t>御社担当営業メールアドレス</a:t>
            </a:r>
            <a:endParaRPr sz="1200" b="0" i="0" u="none" strike="noStrike" cap="none">
              <a:solidFill>
                <a:schemeClr val="dk1"/>
              </a:solidFill>
              <a:latin typeface="Meiryo"/>
              <a:ea typeface="Meiryo"/>
              <a:cs typeface="Meiryo"/>
              <a:sym typeface="Meiryo"/>
            </a:endParaRPr>
          </a:p>
        </p:txBody>
      </p:sp>
      <p:sp>
        <p:nvSpPr>
          <p:cNvPr id="1161" name="Google Shape;1161;p45"/>
          <p:cNvSpPr txBox="1"/>
          <p:nvPr/>
        </p:nvSpPr>
        <p:spPr>
          <a:xfrm>
            <a:off x="9549832" y="5749399"/>
            <a:ext cx="3556568" cy="27699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Meiryo"/>
                <a:ea typeface="Meiryo"/>
                <a:cs typeface="Meiryo"/>
                <a:sym typeface="Meiryo"/>
              </a:rPr>
              <a:t>株式会社 主婦と生活社 メディアビジネス部</a:t>
            </a:r>
            <a:endParaRPr sz="1200" b="0" i="0" u="none" strike="noStrike" cap="none">
              <a:solidFill>
                <a:schemeClr val="dk1"/>
              </a:solidFill>
              <a:latin typeface="Meiryo"/>
              <a:ea typeface="Meiryo"/>
              <a:cs typeface="Meiryo"/>
              <a:sym typeface="Meiryo"/>
            </a:endParaRPr>
          </a:p>
        </p:txBody>
      </p:sp>
      <p:sp>
        <p:nvSpPr>
          <p:cNvPr id="1162" name="Google Shape;1162;p45"/>
          <p:cNvSpPr txBox="1"/>
          <p:nvPr/>
        </p:nvSpPr>
        <p:spPr>
          <a:xfrm>
            <a:off x="11483333" y="6160206"/>
            <a:ext cx="1781506" cy="46166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Meiryo"/>
                <a:ea typeface="Meiryo"/>
                <a:cs typeface="Meiryo"/>
                <a:sym typeface="Meiryo"/>
              </a:rPr>
              <a:t>TEL　03-3563-5131</a:t>
            </a:r>
            <a:endParaRPr sz="1200" b="0" i="0" u="none" strike="noStrike" cap="none">
              <a:solidFill>
                <a:schemeClr val="dk1"/>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Meiryo"/>
                <a:ea typeface="Meiryo"/>
                <a:cs typeface="Meiryo"/>
                <a:sym typeface="Meiryo"/>
              </a:rPr>
              <a:t>FAX　03-3563-0531</a:t>
            </a:r>
            <a:endParaRPr sz="1200" b="0" i="0" u="none" strike="noStrike" cap="none">
              <a:solidFill>
                <a:schemeClr val="dk1"/>
              </a:solidFill>
              <a:latin typeface="Meiryo"/>
              <a:ea typeface="Meiryo"/>
              <a:cs typeface="Meiryo"/>
              <a:sym typeface="Meiryo"/>
            </a:endParaRPr>
          </a:p>
        </p:txBody>
      </p:sp>
      <p:sp>
        <p:nvSpPr>
          <p:cNvPr id="1163" name="Google Shape;1163;p45"/>
          <p:cNvSpPr txBox="1"/>
          <p:nvPr/>
        </p:nvSpPr>
        <p:spPr>
          <a:xfrm>
            <a:off x="10090325" y="6498850"/>
            <a:ext cx="383700" cy="369302"/>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chemeClr val="dk1"/>
                </a:solidFill>
                <a:latin typeface="Meiryo"/>
                <a:ea typeface="Meiryo"/>
                <a:cs typeface="Meiryo"/>
                <a:sym typeface="Meiryo"/>
              </a:rPr>
              <a:t>＋</a:t>
            </a:r>
            <a:endParaRPr sz="1200" b="0" i="0" u="none" strike="noStrike" cap="none">
              <a:solidFill>
                <a:schemeClr val="dk1"/>
              </a:solidFill>
              <a:latin typeface="Meiryo"/>
              <a:ea typeface="Meiryo"/>
              <a:cs typeface="Meiryo"/>
              <a:sym typeface="Meiryo"/>
            </a:endParaRPr>
          </a:p>
        </p:txBody>
      </p:sp>
      <p:sp>
        <p:nvSpPr>
          <p:cNvPr id="1164" name="Google Shape;1164;p45"/>
          <p:cNvSpPr/>
          <p:nvPr/>
        </p:nvSpPr>
        <p:spPr>
          <a:xfrm>
            <a:off x="48235" y="51435"/>
            <a:ext cx="13348068" cy="7481671"/>
          </a:xfrm>
          <a:prstGeom prst="rect">
            <a:avLst/>
          </a:prstGeom>
          <a:noFill/>
          <a:ln w="114300" cap="flat" cmpd="sng">
            <a:solidFill>
              <a:srgbClr val="F1C23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1"/>
              <a:buFont typeface="Arial"/>
              <a:buNone/>
            </a:pPr>
            <a:endParaRPr sz="1801" b="0" i="0" u="none" strike="noStrike" cap="none">
              <a:solidFill>
                <a:srgbClr val="FD7623"/>
              </a:solidFill>
              <a:latin typeface="Meiryo"/>
              <a:ea typeface="Meiryo"/>
              <a:cs typeface="Meiryo"/>
              <a:sym typeface="Meiryo"/>
            </a:endParaRPr>
          </a:p>
        </p:txBody>
      </p:sp>
      <p:sp>
        <p:nvSpPr>
          <p:cNvPr id="1165" name="Google Shape;1165;p45"/>
          <p:cNvSpPr/>
          <p:nvPr/>
        </p:nvSpPr>
        <p:spPr>
          <a:xfrm>
            <a:off x="9944" y="0"/>
            <a:ext cx="13444538" cy="800903"/>
          </a:xfrm>
          <a:prstGeom prst="rect">
            <a:avLst/>
          </a:prstGeom>
          <a:solidFill>
            <a:schemeClr val="accent4"/>
          </a:solidFill>
          <a:ln>
            <a:noFill/>
          </a:ln>
        </p:spPr>
        <p:txBody>
          <a:bodyPr spcFirstLastPara="1" wrap="square" lIns="100825" tIns="50400" rIns="100825" bIns="50400" anchor="ctr" anchorCtr="0">
            <a:noAutofit/>
          </a:bodyPr>
          <a:lstStyle/>
          <a:p>
            <a:pPr marL="0" marR="0" lvl="0" indent="0" algn="ctr" rtl="0">
              <a:lnSpc>
                <a:spcPct val="100000"/>
              </a:lnSpc>
              <a:spcBef>
                <a:spcPts val="0"/>
              </a:spcBef>
              <a:spcAft>
                <a:spcPts val="0"/>
              </a:spcAft>
              <a:buClr>
                <a:srgbClr val="000000"/>
              </a:buClr>
              <a:buSzPts val="1985"/>
              <a:buFont typeface="Arial"/>
              <a:buNone/>
            </a:pPr>
            <a:endParaRPr sz="1200" b="0" i="0" u="none" strike="noStrike" cap="none">
              <a:solidFill>
                <a:schemeClr val="lt1"/>
              </a:solidFill>
              <a:latin typeface="Meiryo"/>
              <a:ea typeface="Meiryo"/>
              <a:cs typeface="Meiryo"/>
              <a:sym typeface="Meiryo"/>
            </a:endParaRPr>
          </a:p>
        </p:txBody>
      </p:sp>
      <p:sp>
        <p:nvSpPr>
          <p:cNvPr id="1166" name="Google Shape;1166;p45"/>
          <p:cNvSpPr/>
          <p:nvPr/>
        </p:nvSpPr>
        <p:spPr>
          <a:xfrm>
            <a:off x="166894" y="211412"/>
            <a:ext cx="8312100" cy="391500"/>
          </a:xfrm>
          <a:prstGeom prst="rect">
            <a:avLst/>
          </a:prstGeom>
          <a:noFill/>
          <a:ln>
            <a:noFill/>
          </a:ln>
        </p:spPr>
        <p:txBody>
          <a:bodyPr spcFirstLastPara="1" wrap="square" lIns="91425" tIns="45700" rIns="91425" bIns="45700" anchor="t" anchorCtr="0">
            <a:noAutofit/>
          </a:bodyPr>
          <a:lstStyle/>
          <a:p>
            <a:pPr marL="0" marR="0" lvl="0" indent="0" algn="l" rtl="0">
              <a:lnSpc>
                <a:spcPct val="130000"/>
              </a:lnSpc>
              <a:spcBef>
                <a:spcPts val="0"/>
              </a:spcBef>
              <a:spcAft>
                <a:spcPts val="0"/>
              </a:spcAft>
              <a:buClr>
                <a:srgbClr val="000000"/>
              </a:buClr>
              <a:buSzPts val="1200"/>
              <a:buFont typeface="Arial"/>
              <a:buNone/>
            </a:pPr>
            <a:r>
              <a:rPr lang="ja-JP" sz="2000" b="1" i="0" u="none" strike="noStrike" cap="none">
                <a:solidFill>
                  <a:schemeClr val="dk1"/>
                </a:solidFill>
                <a:latin typeface="Meiryo"/>
                <a:ea typeface="Meiryo"/>
                <a:cs typeface="Meiryo"/>
                <a:sym typeface="Meiryo"/>
              </a:rPr>
              <a:t>申し込みについて：タイアップ、SNS投稿など</a:t>
            </a:r>
            <a:endParaRPr sz="1200" b="1" i="0" u="none" strike="noStrike" cap="none">
              <a:solidFill>
                <a:schemeClr val="dk1"/>
              </a:solidFill>
              <a:latin typeface="Meiryo"/>
              <a:ea typeface="Meiryo"/>
              <a:cs typeface="Meiryo"/>
              <a:sym typeface="Meiryo"/>
            </a:endParaRPr>
          </a:p>
        </p:txBody>
      </p:sp>
      <p:pic>
        <p:nvPicPr>
          <p:cNvPr id="1167" name="Google Shape;1167;p45"/>
          <p:cNvPicPr preferRelativeResize="0"/>
          <p:nvPr/>
        </p:nvPicPr>
        <p:blipFill rotWithShape="1">
          <a:blip r:embed="rId4">
            <a:alphaModFix/>
          </a:blip>
          <a:srcRect/>
          <a:stretch/>
        </p:blipFill>
        <p:spPr>
          <a:xfrm>
            <a:off x="12366185" y="185920"/>
            <a:ext cx="927854" cy="412525"/>
          </a:xfrm>
          <a:prstGeom prst="rect">
            <a:avLst/>
          </a:prstGeom>
          <a:noFill/>
          <a:ln>
            <a:noFill/>
          </a:ln>
        </p:spPr>
      </p:pic>
      <p:sp>
        <p:nvSpPr>
          <p:cNvPr id="1168" name="Google Shape;1168;p45"/>
          <p:cNvSpPr txBox="1"/>
          <p:nvPr/>
        </p:nvSpPr>
        <p:spPr>
          <a:xfrm>
            <a:off x="0" y="7412301"/>
            <a:ext cx="3191100" cy="224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00"/>
              <a:buFont typeface="Arial"/>
              <a:buNone/>
            </a:pPr>
            <a:r>
              <a:rPr lang="ja-JP" sz="600" b="0" i="0" u="none" strike="noStrike" cap="none" dirty="0">
                <a:solidFill>
                  <a:schemeClr val="dk1"/>
                </a:solidFill>
                <a:latin typeface="Meiryo"/>
                <a:ea typeface="Meiryo"/>
                <a:cs typeface="Meiryo"/>
                <a:sym typeface="Meiryo"/>
              </a:rPr>
              <a:t>© 202</a:t>
            </a:r>
            <a:r>
              <a:rPr lang="en-US" altLang="ja-JP" sz="600" b="0" i="0" u="none" strike="noStrike" cap="none" dirty="0">
                <a:solidFill>
                  <a:schemeClr val="dk1"/>
                </a:solidFill>
                <a:latin typeface="Meiryo"/>
                <a:ea typeface="Meiryo"/>
                <a:cs typeface="Meiryo"/>
                <a:sym typeface="Meiryo"/>
              </a:rPr>
              <a:t>5</a:t>
            </a:r>
            <a:r>
              <a:rPr lang="ja-JP" sz="600" b="0" i="0" u="none" strike="noStrike" cap="none" dirty="0">
                <a:solidFill>
                  <a:schemeClr val="dk1"/>
                </a:solidFill>
                <a:latin typeface="Meiryo"/>
                <a:ea typeface="Meiryo"/>
                <a:cs typeface="Meiryo"/>
                <a:sym typeface="Meiryo"/>
              </a:rPr>
              <a:t> SHUFU TO SEIKATSU SHA CO.,LTD. All Rights Reserved.　</a:t>
            </a:r>
            <a:endParaRPr sz="600" b="0" i="0" u="none" strike="noStrike" cap="none" dirty="0">
              <a:solidFill>
                <a:srgbClr val="FF0000"/>
              </a:solidFill>
              <a:latin typeface="Meiryo"/>
              <a:ea typeface="Meiryo"/>
              <a:cs typeface="Meiryo"/>
              <a:sym typeface="Meiry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0"/>
        <p:cNvGrpSpPr/>
        <p:nvPr/>
      </p:nvGrpSpPr>
      <p:grpSpPr>
        <a:xfrm>
          <a:off x="0" y="0"/>
          <a:ext cx="0" cy="0"/>
          <a:chOff x="0" y="0"/>
          <a:chExt cx="0" cy="0"/>
        </a:xfrm>
      </p:grpSpPr>
      <p:sp>
        <p:nvSpPr>
          <p:cNvPr id="1211" name="Google Shape;1211;p47"/>
          <p:cNvSpPr txBox="1"/>
          <p:nvPr/>
        </p:nvSpPr>
        <p:spPr>
          <a:xfrm>
            <a:off x="525950" y="1109677"/>
            <a:ext cx="13837750" cy="5617811"/>
          </a:xfrm>
          <a:prstGeom prst="rect">
            <a:avLst/>
          </a:prstGeom>
          <a:noFill/>
          <a:ln>
            <a:noFill/>
          </a:ln>
        </p:spPr>
        <p:txBody>
          <a:bodyPr spcFirstLastPara="1" wrap="square" lIns="0" tIns="1650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◆販売している広告について、各商品の料金、枠数、在庫、仕様は予告なく変更される可能性がございますのでお申し込み前に必ずご確認ください。</a:t>
            </a:r>
            <a:endParaRPr sz="1200" b="0" i="0" u="none" strike="noStrike" cap="none" dirty="0">
              <a:solidFill>
                <a:schemeClr val="dk1"/>
              </a:solidFill>
              <a:latin typeface="Meiryo"/>
              <a:ea typeface="Meiryo"/>
              <a:cs typeface="Meiryo"/>
              <a:sym typeface="Meiryo"/>
            </a:endParaRPr>
          </a:p>
          <a:p>
            <a:pPr marL="0" marR="1349375"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◆掲載可否および原稿につきましては、事前に弊社規定に基づき確認させていただきます。尚、掲載可否につきまして 弊社の基準と判断により回答いたします。</a:t>
            </a:r>
            <a:endParaRPr sz="1200" b="0" i="0" u="none" strike="noStrike" cap="none" dirty="0">
              <a:solidFill>
                <a:schemeClr val="dk1"/>
              </a:solidFill>
              <a:latin typeface="Meiryo"/>
              <a:ea typeface="Meiryo"/>
              <a:cs typeface="Meiryo"/>
              <a:sym typeface="Meiryo"/>
            </a:endParaRPr>
          </a:p>
          <a:p>
            <a:pPr marL="0" marR="1349375"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可否判断の結果に対する理由については回答することはできかねます。また内容、ジャンルによっては掲載をお断りさせていただく場合がございます。</a:t>
            </a:r>
            <a:endParaRPr sz="1200" b="0" i="0" u="none" strike="noStrike" cap="none" dirty="0">
              <a:solidFill>
                <a:schemeClr val="dk1"/>
              </a:solidFill>
              <a:latin typeface="Meiryo"/>
              <a:ea typeface="Meiryo"/>
              <a:cs typeface="Meiryo"/>
              <a:sym typeface="Meiryo"/>
            </a:endParaRPr>
          </a:p>
          <a:p>
            <a:pPr marL="0" marR="1252855"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◆広告主および広告取扱い代理店は、広告内容について第三者の権利を侵害していないことおよび記載内容に係わる財産権のすべてにつき権利処理が完了していることを</a:t>
            </a:r>
            <a:endParaRPr sz="1200" b="0" i="0" u="none" strike="noStrike" cap="none" dirty="0">
              <a:solidFill>
                <a:schemeClr val="dk1"/>
              </a:solidFill>
              <a:latin typeface="Meiryo"/>
              <a:ea typeface="Meiryo"/>
              <a:cs typeface="Meiryo"/>
              <a:sym typeface="Meiryo"/>
            </a:endParaRPr>
          </a:p>
          <a:p>
            <a:pPr marL="0" marR="1252855"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弊社に対して保証するものとします。</a:t>
            </a:r>
            <a:endParaRPr sz="1200" b="0" i="0" u="none" strike="noStrike" cap="none" dirty="0">
              <a:solidFill>
                <a:schemeClr val="dk1"/>
              </a:solidFill>
              <a:latin typeface="Meiryo"/>
              <a:ea typeface="Meiryo"/>
              <a:cs typeface="Meiryo"/>
              <a:sym typeface="Meiryo"/>
            </a:endParaRPr>
          </a:p>
          <a:p>
            <a:pPr marL="0" marR="170815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◆記載の想定インプレッション数、想定PV数、想定クリック数は過去実績数値をもとに算出したものであり、 保証されるものではありませんので予めご了承ください。</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◆競合・同載の調整はいたしませんので予めご了承ください。</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◆入稿審査において、当社からの変更の要請が広告主および広告取り扱い代理店に受け入れていただけなかった場合、または期日までに変更を行わない場合、</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当社はお申込に基づく債務を履行する義務を免れるものとします。ただし、当社は当該広告掲載を行うことができなかった期間の広告料金を申込者である</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広告主および広告取り扱い代理店に対して請求することができるものとします　</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1" i="0" u="none" strike="noStrike" cap="none" dirty="0">
                <a:solidFill>
                  <a:schemeClr val="dk1"/>
                </a:solidFill>
                <a:latin typeface="Meiryo"/>
                <a:ea typeface="Meiryo"/>
                <a:cs typeface="Meiryo"/>
                <a:sym typeface="Meiryo"/>
              </a:rPr>
              <a:t>◆申込受領後、広告主様のご都合で広告掲載のキャンセル、あるいは日程変更をする場合、広告料金(掲載費、製作費)に対して下記の料率で違約金をいただきます。</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--掲載開始日の 20営業日前まで：広告料金の50％。10営業日前～当日、掲載後：広告料金の100%</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◆広告の掲載中において、下記の場合当社は当該広告掲載を停止することができるものとし、弊社は広告不掲載の一切の責を負わないものとします。</a:t>
            </a:r>
            <a:endParaRPr sz="1200" b="0" i="0" u="none" strike="noStrike" cap="none" dirty="0">
              <a:solidFill>
                <a:schemeClr val="dk1"/>
              </a:solidFill>
              <a:latin typeface="Meiryo"/>
              <a:ea typeface="Meiryo"/>
              <a:cs typeface="Meiryo"/>
              <a:sym typeface="Meiryo"/>
            </a:endParaRPr>
          </a:p>
          <a:p>
            <a:pPr marL="12700" marR="1250950" lvl="0" indent="95885" algn="l" rtl="0">
              <a:lnSpc>
                <a:spcPct val="100000"/>
              </a:lnSpc>
              <a:spcBef>
                <a:spcPts val="0"/>
              </a:spcBef>
              <a:spcAft>
                <a:spcPts val="0"/>
              </a:spcAft>
              <a:buClr>
                <a:srgbClr val="000000"/>
              </a:buClr>
              <a:buSzPts val="1000"/>
              <a:buFont typeface="Arial"/>
              <a:buNone/>
            </a:pPr>
            <a:r>
              <a:rPr lang="ja-JP" sz="1200" b="0" i="0" u="none" strike="noStrike" cap="none" dirty="0">
                <a:solidFill>
                  <a:schemeClr val="dk1"/>
                </a:solidFill>
                <a:latin typeface="Meiryo"/>
                <a:ea typeface="Meiryo"/>
                <a:cs typeface="Meiryo"/>
                <a:sym typeface="Meiryo"/>
              </a:rPr>
              <a:t>--当該広告からのリンク自体が無効であったり、リンク先のサイトに不具合が発生した場合、またはリンク先を当社に 無断で入稿時と異なるものに変更した場合</a:t>
            </a:r>
            <a:endParaRPr sz="1200" b="0" i="0" u="none" strike="noStrike" cap="none" dirty="0">
              <a:solidFill>
                <a:schemeClr val="dk1"/>
              </a:solidFill>
              <a:latin typeface="Meiryo"/>
              <a:ea typeface="Meiryo"/>
              <a:cs typeface="Meiryo"/>
              <a:sym typeface="Meiryo"/>
            </a:endParaRPr>
          </a:p>
          <a:p>
            <a:pPr marL="12700" marR="866775" lvl="0" indent="95885" algn="l" rtl="0">
              <a:lnSpc>
                <a:spcPct val="100000"/>
              </a:lnSpc>
              <a:spcBef>
                <a:spcPts val="0"/>
              </a:spcBef>
              <a:spcAft>
                <a:spcPts val="0"/>
              </a:spcAft>
              <a:buClr>
                <a:srgbClr val="000000"/>
              </a:buClr>
              <a:buSzPts val="1000"/>
              <a:buFont typeface="Arial"/>
              <a:buNone/>
            </a:pPr>
            <a:r>
              <a:rPr lang="ja-JP" sz="1200" b="0" i="0" u="none" strike="noStrike" cap="none" dirty="0">
                <a:solidFill>
                  <a:schemeClr val="dk1"/>
                </a:solidFill>
                <a:latin typeface="Meiryo"/>
                <a:ea typeface="Meiryo"/>
                <a:cs typeface="Meiryo"/>
                <a:sym typeface="Meiryo"/>
              </a:rPr>
              <a:t>--広告主と暴力団等反社会的勢力との関係が発覚したり、事件や訴訟問題への関与が発覚した場合など、第三者の権利を侵害、 または第三者の迷惑にになると当社が判断した場合</a:t>
            </a:r>
            <a:endParaRPr sz="1200" b="0" i="0" u="none" strike="noStrike" cap="none" dirty="0">
              <a:solidFill>
                <a:schemeClr val="dk1"/>
              </a:solidFill>
              <a:latin typeface="Meiryo"/>
              <a:ea typeface="Meiryo"/>
              <a:cs typeface="Meiryo"/>
              <a:sym typeface="Meiryo"/>
            </a:endParaRPr>
          </a:p>
          <a:p>
            <a:pPr marL="108585" marR="0" lvl="0" indent="0" algn="l" rtl="0">
              <a:lnSpc>
                <a:spcPct val="100000"/>
              </a:lnSpc>
              <a:spcBef>
                <a:spcPts val="200"/>
              </a:spcBef>
              <a:spcAft>
                <a:spcPts val="0"/>
              </a:spcAft>
              <a:buClr>
                <a:srgbClr val="000000"/>
              </a:buClr>
              <a:buSzPts val="1000"/>
              <a:buFont typeface="Arial"/>
              <a:buNone/>
            </a:pPr>
            <a:r>
              <a:rPr lang="ja-JP" sz="1200" b="0" i="0" u="none" strike="noStrike" cap="none" dirty="0">
                <a:solidFill>
                  <a:schemeClr val="dk1"/>
                </a:solidFill>
                <a:latin typeface="Meiryo"/>
                <a:ea typeface="Meiryo"/>
                <a:cs typeface="Meiryo"/>
                <a:sym typeface="Meiryo"/>
              </a:rPr>
              <a:t>--弊社に広告掲載を提供する提携先が、広告やリンク先内容が不適切であると弊社や提携先が判断した場合</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◆第三者の知的財産権、肖像権その他いかなる権利も侵害するものでなく、かつ、合法的なものであることをそれぞれ保証していただきます。</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また、ユーザー保護の観点より、ユーザーからのクレーム等が発生した場合、弊社が掲載承諾した広告に対して 修正、および掲載中止をさせていただく場合がございます。</a:t>
            </a:r>
            <a:endParaRPr sz="1200" b="0" i="0" u="none" strike="noStrike" cap="none" dirty="0">
              <a:solidFill>
                <a:schemeClr val="dk1"/>
              </a:solidFill>
              <a:latin typeface="Meiryo"/>
              <a:ea typeface="Meiryo"/>
              <a:cs typeface="Meiryo"/>
              <a:sym typeface="Meiryo"/>
            </a:endParaRPr>
          </a:p>
          <a:p>
            <a:pPr marL="0" marR="38862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◆第三者からの弊社に対して広告に関連して損害お被ったという請求がなされた場合は広告主および広告取扱い代理店の責任と負担において 解決するものとします。</a:t>
            </a:r>
            <a:endParaRPr sz="1200" b="0" i="0" u="none" strike="noStrike" cap="none" dirty="0">
              <a:solidFill>
                <a:schemeClr val="dk1"/>
              </a:solidFill>
              <a:latin typeface="Meiryo"/>
              <a:ea typeface="Meiryo"/>
              <a:cs typeface="Meiryo"/>
              <a:sym typeface="Meiryo"/>
            </a:endParaRPr>
          </a:p>
          <a:p>
            <a:pPr marL="0" marR="38862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ただし、当該損害が当社および媒体運営会社の責に帰すべき事由に起因する場合はこの限りではありません。</a:t>
            </a:r>
            <a:endParaRPr sz="1200" b="0" i="0" u="none" strike="noStrike" cap="none" dirty="0">
              <a:solidFill>
                <a:schemeClr val="dk1"/>
              </a:solidFill>
              <a:latin typeface="Meiryo"/>
              <a:ea typeface="Meiryo"/>
              <a:cs typeface="Meiryo"/>
              <a:sym typeface="Meiryo"/>
            </a:endParaRPr>
          </a:p>
          <a:p>
            <a:pPr marL="0" marR="581025" lvl="0" indent="0" algn="just" rtl="0">
              <a:lnSpc>
                <a:spcPct val="100000"/>
              </a:lnSpc>
              <a:spcBef>
                <a:spcPts val="5"/>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◆停電、通信回線の事故、天災等の不可抗力、通信事業者の不履行、インターネットインフラその他サーバー等のシステム上の不具合、 緊急メンテナンス・保守点検の発生など、</a:t>
            </a:r>
            <a:endParaRPr sz="1200" b="0" i="0" u="none" strike="noStrike" cap="none" dirty="0">
              <a:solidFill>
                <a:schemeClr val="dk1"/>
              </a:solidFill>
              <a:latin typeface="Meiryo"/>
              <a:ea typeface="Meiryo"/>
              <a:cs typeface="Meiryo"/>
              <a:sym typeface="Meiryo"/>
            </a:endParaRPr>
          </a:p>
          <a:p>
            <a:pPr marL="0" marR="581025" lvl="0" indent="0" algn="just" rtl="0">
              <a:lnSpc>
                <a:spcPct val="100000"/>
              </a:lnSpc>
              <a:spcBef>
                <a:spcPts val="5"/>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弊社および主婦と生活社の責に帰すべき事由以外の原因により、弊社がお申込みに基づく全て または一部を履行できなかった場合、弊社は当該不履行の責を問われないものとします。</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◆掲載終了日時を定めていない記事広告は、掲載開始日より1年間のホスティングを行い、それ以降のホスティングを保証するものではありません。</a:t>
            </a:r>
            <a:endParaRPr sz="1200" b="0" i="0" u="none" strike="noStrike" cap="none" dirty="0">
              <a:solidFill>
                <a:schemeClr val="dk1"/>
              </a:solidFill>
              <a:latin typeface="Meiryo"/>
              <a:ea typeface="Meiryo"/>
              <a:cs typeface="Meiryo"/>
              <a:sym typeface="Meiryo"/>
            </a:endParaRPr>
          </a:p>
          <a:p>
            <a:pPr marL="0" marR="1349375" lvl="0" indent="0" algn="l" rtl="0">
              <a:lnSpc>
                <a:spcPct val="100000"/>
              </a:lnSpc>
              <a:spcBef>
                <a:spcPts val="0"/>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◆広告掲載の実施結果報告書の数値は、弊社が使用している計測ツールによる計測数値になりますため広告主および広告取扱い代理店での計測数値と相違がある場合がございます。</a:t>
            </a:r>
            <a:endParaRPr sz="1200" b="0" i="0" u="none" strike="noStrike" cap="none" dirty="0">
              <a:solidFill>
                <a:schemeClr val="dk1"/>
              </a:solidFill>
              <a:latin typeface="Meiryo"/>
              <a:ea typeface="Meiryo"/>
              <a:cs typeface="Meiryo"/>
              <a:sym typeface="Meiryo"/>
            </a:endParaRPr>
          </a:p>
          <a:p>
            <a:pPr marL="0" marR="1349375" lvl="0" indent="0" algn="l" rtl="0">
              <a:lnSpc>
                <a:spcPct val="100000"/>
              </a:lnSpc>
              <a:spcBef>
                <a:spcPts val="0"/>
              </a:spcBef>
              <a:spcAft>
                <a:spcPts val="0"/>
              </a:spcAft>
              <a:buClr>
                <a:srgbClr val="000000"/>
              </a:buClr>
              <a:buSzPts val="1200"/>
              <a:buFont typeface="Arial"/>
              <a:buNone/>
            </a:pPr>
            <a:r>
              <a:rPr lang="ja-JP" sz="1200" b="1" i="0" u="none" strike="noStrike" cap="none" dirty="0">
                <a:solidFill>
                  <a:schemeClr val="dk1"/>
                </a:solidFill>
                <a:latin typeface="Meiryo"/>
                <a:ea typeface="Meiryo"/>
                <a:cs typeface="Meiryo"/>
                <a:sym typeface="Meiryo"/>
              </a:rPr>
              <a:t>◆全画面広告は、タイアップ広告の前に関しても掲出予定です</a:t>
            </a:r>
            <a:endParaRPr sz="1200" b="1" i="0" u="none" strike="noStrike" cap="none" dirty="0">
              <a:solidFill>
                <a:schemeClr val="dk1"/>
              </a:solidFill>
              <a:latin typeface="Meiryo"/>
              <a:ea typeface="Meiryo"/>
              <a:cs typeface="Meiryo"/>
              <a:sym typeface="Meiryo"/>
            </a:endParaRPr>
          </a:p>
          <a:p>
            <a:pPr marL="0" marR="0" lvl="0" indent="0" algn="l" rtl="0">
              <a:lnSpc>
                <a:spcPct val="100000"/>
              </a:lnSpc>
              <a:spcBef>
                <a:spcPts val="5"/>
              </a:spcBef>
              <a:spcAft>
                <a:spcPts val="0"/>
              </a:spcAft>
              <a:buClr>
                <a:srgbClr val="000000"/>
              </a:buClr>
              <a:buSzPts val="1200"/>
              <a:buFont typeface="Arial"/>
              <a:buNone/>
            </a:pPr>
            <a:r>
              <a:rPr lang="ja-JP" sz="1200" b="1" i="0" u="none" strike="noStrike" cap="none" dirty="0">
                <a:solidFill>
                  <a:schemeClr val="dk1"/>
                </a:solidFill>
                <a:latin typeface="Meiryo"/>
                <a:ea typeface="Meiryo"/>
                <a:cs typeface="Meiryo"/>
                <a:sym typeface="Meiryo"/>
              </a:rPr>
              <a:t>◆広告掲載につきまして、「掲載事例」として使用させていただくことがございます。予めご了承ください。</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5"/>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◆お申し込みについては、必ずメールにて営業に連絡するようにお願いします。</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5"/>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◆停電、通信回線の事故、天災等の不可抗力、通信事業者の不履行、インターネットインフラ、第三者の定める規約変更や仕様変更</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5"/>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（FacebookやInstagramなどの外部サービスに関するもの）、 その他サーバー等のシステム上の不具合、緊急メンテナンスの発生など主婦と生活社の 責に帰すべき事由以外の</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5"/>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原因により広告掲載契約に基づく債務の全部または一部を履行できなかった場合、主婦と生活社はその責を問われないものとし、当該履行については、当該原因の影響とみなされる</a:t>
            </a:r>
            <a:endParaRPr sz="1200" b="0" i="0" u="none" strike="noStrike" cap="none" dirty="0">
              <a:solidFill>
                <a:schemeClr val="dk1"/>
              </a:solidFill>
              <a:latin typeface="Meiryo"/>
              <a:ea typeface="Meiryo"/>
              <a:cs typeface="Meiryo"/>
              <a:sym typeface="Meiryo"/>
            </a:endParaRPr>
          </a:p>
          <a:p>
            <a:pPr marL="0" marR="0" lvl="0" indent="0" algn="l" rtl="0">
              <a:lnSpc>
                <a:spcPct val="100000"/>
              </a:lnSpc>
              <a:spcBef>
                <a:spcPts val="5"/>
              </a:spcBef>
              <a:spcAft>
                <a:spcPts val="0"/>
              </a:spcAft>
              <a:buClr>
                <a:srgbClr val="000000"/>
              </a:buClr>
              <a:buSzPts val="1200"/>
              <a:buFont typeface="Arial"/>
              <a:buNone/>
            </a:pPr>
            <a:r>
              <a:rPr lang="ja-JP" sz="1200" b="0" i="0" u="none" strike="noStrike" cap="none" dirty="0">
                <a:solidFill>
                  <a:schemeClr val="dk1"/>
                </a:solidFill>
                <a:latin typeface="Meiryo"/>
                <a:ea typeface="Meiryo"/>
                <a:cs typeface="Meiryo"/>
                <a:sym typeface="Meiryo"/>
              </a:rPr>
              <a:t>　範囲まで義務を免除されるものとします。</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5"/>
              </a:spcBef>
              <a:spcAft>
                <a:spcPts val="0"/>
              </a:spcAft>
              <a:buClr>
                <a:srgbClr val="000000"/>
              </a:buClr>
              <a:buSzPts val="1200"/>
              <a:buFont typeface="Arial"/>
              <a:buNone/>
            </a:pPr>
            <a:endParaRPr sz="1200" b="0" i="0" u="none" strike="noStrike" cap="none" dirty="0">
              <a:solidFill>
                <a:schemeClr val="dk1"/>
              </a:solidFill>
              <a:latin typeface="Meiryo"/>
              <a:ea typeface="Meiryo"/>
              <a:cs typeface="Meiryo"/>
              <a:sym typeface="Meiryo"/>
            </a:endParaRPr>
          </a:p>
        </p:txBody>
      </p:sp>
      <p:sp>
        <p:nvSpPr>
          <p:cNvPr id="1212" name="Google Shape;1212;p47"/>
          <p:cNvSpPr txBox="1">
            <a:spLocks noGrp="1"/>
          </p:cNvSpPr>
          <p:nvPr>
            <p:ph type="sldNum" idx="12"/>
          </p:nvPr>
        </p:nvSpPr>
        <p:spPr>
          <a:xfrm>
            <a:off x="10183225" y="7286625"/>
            <a:ext cx="3092100" cy="1848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5</a:t>
            </a:fld>
            <a:endParaRPr/>
          </a:p>
        </p:txBody>
      </p:sp>
      <p:sp>
        <p:nvSpPr>
          <p:cNvPr id="1213" name="Google Shape;1213;p47"/>
          <p:cNvSpPr/>
          <p:nvPr/>
        </p:nvSpPr>
        <p:spPr>
          <a:xfrm>
            <a:off x="48235" y="51435"/>
            <a:ext cx="13348068" cy="7481671"/>
          </a:xfrm>
          <a:prstGeom prst="rect">
            <a:avLst/>
          </a:prstGeom>
          <a:noFill/>
          <a:ln w="114300" cap="flat" cmpd="sng">
            <a:solidFill>
              <a:srgbClr val="F1C23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1"/>
              <a:buFont typeface="Arial"/>
              <a:buNone/>
            </a:pPr>
            <a:endParaRPr sz="1801" b="0" i="0" u="none" strike="noStrike" cap="none">
              <a:solidFill>
                <a:srgbClr val="FD7623"/>
              </a:solidFill>
              <a:latin typeface="Meiryo"/>
              <a:ea typeface="Meiryo"/>
              <a:cs typeface="Meiryo"/>
              <a:sym typeface="Meiryo"/>
            </a:endParaRPr>
          </a:p>
        </p:txBody>
      </p:sp>
      <p:sp>
        <p:nvSpPr>
          <p:cNvPr id="1214" name="Google Shape;1214;p47"/>
          <p:cNvSpPr/>
          <p:nvPr/>
        </p:nvSpPr>
        <p:spPr>
          <a:xfrm>
            <a:off x="-24117" y="51435"/>
            <a:ext cx="13444538" cy="800903"/>
          </a:xfrm>
          <a:prstGeom prst="rect">
            <a:avLst/>
          </a:prstGeom>
          <a:solidFill>
            <a:schemeClr val="accent4"/>
          </a:solidFill>
          <a:ln>
            <a:noFill/>
          </a:ln>
        </p:spPr>
        <p:txBody>
          <a:bodyPr spcFirstLastPara="1" wrap="square" lIns="100825" tIns="50400" rIns="100825" bIns="50400" anchor="ctr" anchorCtr="0">
            <a:noAutofit/>
          </a:bodyPr>
          <a:lstStyle/>
          <a:p>
            <a:pPr marL="0" marR="0" lvl="0" indent="0" algn="l" rtl="0">
              <a:lnSpc>
                <a:spcPct val="100000"/>
              </a:lnSpc>
              <a:spcBef>
                <a:spcPts val="0"/>
              </a:spcBef>
              <a:spcAft>
                <a:spcPts val="0"/>
              </a:spcAft>
              <a:buClr>
                <a:srgbClr val="000000"/>
              </a:buClr>
              <a:buSzPts val="1985"/>
              <a:buFont typeface="Arial"/>
              <a:buNone/>
            </a:pPr>
            <a:endParaRPr sz="1200" b="0" i="0" u="none" strike="noStrike" cap="none">
              <a:solidFill>
                <a:schemeClr val="lt1"/>
              </a:solidFill>
              <a:latin typeface="Meiryo"/>
              <a:ea typeface="Meiryo"/>
              <a:cs typeface="Meiryo"/>
              <a:sym typeface="Meiryo"/>
            </a:endParaRPr>
          </a:p>
        </p:txBody>
      </p:sp>
      <p:sp>
        <p:nvSpPr>
          <p:cNvPr id="1215" name="Google Shape;1215;p47"/>
          <p:cNvSpPr/>
          <p:nvPr/>
        </p:nvSpPr>
        <p:spPr>
          <a:xfrm>
            <a:off x="128176" y="186375"/>
            <a:ext cx="8312217" cy="391627"/>
          </a:xfrm>
          <a:prstGeom prst="rect">
            <a:avLst/>
          </a:prstGeom>
          <a:noFill/>
          <a:ln>
            <a:noFill/>
          </a:ln>
        </p:spPr>
        <p:txBody>
          <a:bodyPr spcFirstLastPara="1" wrap="square" lIns="91425" tIns="45700" rIns="91425" bIns="45700" anchor="t" anchorCtr="0">
            <a:noAutofit/>
          </a:bodyPr>
          <a:lstStyle/>
          <a:p>
            <a:pPr marL="0" marR="0" lvl="0" indent="0" algn="l" rtl="0">
              <a:lnSpc>
                <a:spcPct val="130000"/>
              </a:lnSpc>
              <a:spcBef>
                <a:spcPts val="0"/>
              </a:spcBef>
              <a:spcAft>
                <a:spcPts val="0"/>
              </a:spcAft>
              <a:buClr>
                <a:srgbClr val="000000"/>
              </a:buClr>
              <a:buSzPts val="1200"/>
              <a:buFont typeface="Arial"/>
              <a:buNone/>
            </a:pPr>
            <a:r>
              <a:rPr lang="ja-JP" sz="2000" b="1" i="0" u="none" strike="noStrike" cap="none">
                <a:solidFill>
                  <a:schemeClr val="dk1"/>
                </a:solidFill>
                <a:latin typeface="Meiryo"/>
                <a:ea typeface="Meiryo"/>
                <a:cs typeface="Meiryo"/>
                <a:sym typeface="Meiryo"/>
              </a:rPr>
              <a:t>掲載確認事項</a:t>
            </a:r>
            <a:endParaRPr sz="1200" b="1" i="0" u="none" strike="noStrike" cap="none">
              <a:solidFill>
                <a:schemeClr val="dk1"/>
              </a:solidFill>
              <a:latin typeface="Meiryo"/>
              <a:ea typeface="Meiryo"/>
              <a:cs typeface="Meiryo"/>
              <a:sym typeface="Meiryo"/>
            </a:endParaRPr>
          </a:p>
        </p:txBody>
      </p:sp>
      <p:pic>
        <p:nvPicPr>
          <p:cNvPr id="1216" name="Google Shape;1216;p47"/>
          <p:cNvPicPr preferRelativeResize="0"/>
          <p:nvPr/>
        </p:nvPicPr>
        <p:blipFill rotWithShape="1">
          <a:blip r:embed="rId3">
            <a:alphaModFix/>
          </a:blip>
          <a:srcRect/>
          <a:stretch/>
        </p:blipFill>
        <p:spPr>
          <a:xfrm>
            <a:off x="12340167" y="198288"/>
            <a:ext cx="927854" cy="412525"/>
          </a:xfrm>
          <a:prstGeom prst="rect">
            <a:avLst/>
          </a:prstGeom>
          <a:noFill/>
          <a:ln>
            <a:noFill/>
          </a:ln>
        </p:spPr>
      </p:pic>
      <p:sp>
        <p:nvSpPr>
          <p:cNvPr id="1217" name="Google Shape;1217;p47"/>
          <p:cNvSpPr txBox="1"/>
          <p:nvPr/>
        </p:nvSpPr>
        <p:spPr>
          <a:xfrm>
            <a:off x="0" y="7412301"/>
            <a:ext cx="3191100" cy="2244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00"/>
              <a:buFont typeface="Arial"/>
              <a:buNone/>
            </a:pPr>
            <a:r>
              <a:rPr lang="ja-JP" sz="600" b="0" i="0" u="none" strike="noStrike" cap="none" dirty="0">
                <a:solidFill>
                  <a:schemeClr val="dk1"/>
                </a:solidFill>
                <a:latin typeface="Meiryo"/>
                <a:ea typeface="Meiryo"/>
                <a:cs typeface="Meiryo"/>
                <a:sym typeface="Meiryo"/>
              </a:rPr>
              <a:t>© 202</a:t>
            </a:r>
            <a:r>
              <a:rPr lang="en-US" altLang="ja-JP" sz="600" b="0" i="0" u="none" strike="noStrike" cap="none" dirty="0">
                <a:solidFill>
                  <a:schemeClr val="dk1"/>
                </a:solidFill>
                <a:latin typeface="Meiryo"/>
                <a:ea typeface="Meiryo"/>
                <a:cs typeface="Meiryo"/>
                <a:sym typeface="Meiryo"/>
              </a:rPr>
              <a:t>5</a:t>
            </a:r>
            <a:r>
              <a:rPr lang="ja-JP" sz="600" b="0" i="0" u="none" strike="noStrike" cap="none" dirty="0">
                <a:solidFill>
                  <a:schemeClr val="dk1"/>
                </a:solidFill>
                <a:latin typeface="Meiryo"/>
                <a:ea typeface="Meiryo"/>
                <a:cs typeface="Meiryo"/>
                <a:sym typeface="Meiryo"/>
              </a:rPr>
              <a:t> SHUFU TO SEIKATSU SHA CO.,LTD. All Rights Reserved.　</a:t>
            </a:r>
            <a:endParaRPr sz="600" b="0" i="0" u="none" strike="noStrike" cap="none" dirty="0">
              <a:solidFill>
                <a:srgbClr val="FF0000"/>
              </a:solidFill>
              <a:latin typeface="Meiryo"/>
              <a:ea typeface="Meiryo"/>
              <a:cs typeface="Meiryo"/>
              <a:sym typeface="Meiryo"/>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1"/>
          </a:solidFill>
        </a:ln>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5224</TotalTime>
  <Words>2126</Words>
  <Application>Microsoft Office PowerPoint</Application>
  <PresentationFormat>ユーザー設定</PresentationFormat>
  <Paragraphs>177</Paragraphs>
  <Slides>5</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Noto Sans Symbols</vt:lpstr>
      <vt:lpstr>Meiryo</vt:lpstr>
      <vt:lpstr>Meiryo</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加藤 紗織</dc:creator>
  <cp:lastModifiedBy>杉木 智子</cp:lastModifiedBy>
  <cp:revision>130</cp:revision>
  <cp:lastPrinted>2024-11-22T02:12:34Z</cp:lastPrinted>
  <dcterms:modified xsi:type="dcterms:W3CDTF">2025-01-29T07:28:37Z</dcterms:modified>
</cp:coreProperties>
</file>