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5"/>
  </p:notesMasterIdLst>
  <p:handoutMasterIdLst>
    <p:handoutMasterId r:id="rId6"/>
  </p:handoutMasterIdLst>
  <p:sldIdLst>
    <p:sldId id="256" r:id="rId3"/>
    <p:sldId id="257" r:id="rId4"/>
  </p:sldIdLst>
  <p:sldSz cx="15119350" cy="10691813"/>
  <p:notesSz cx="9939338" cy="14368463"/>
  <p:defaultTextStyle>
    <a:defPPr>
      <a:defRPr lang="ja-JP"/>
    </a:defPPr>
    <a:lvl1pPr marL="0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1pPr>
    <a:lvl2pPr marL="619355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2pPr>
    <a:lvl3pPr marL="1238715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3pPr>
    <a:lvl4pPr marL="1858069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4pPr>
    <a:lvl5pPr marL="2477427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5pPr>
    <a:lvl6pPr marL="3096781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6pPr>
    <a:lvl7pPr marL="3716138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7pPr>
    <a:lvl8pPr marL="4335496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8pPr>
    <a:lvl9pPr marL="4954850" algn="l" defTabSz="1238715" rtl="0" eaLnBrk="1" latinLnBrk="0" hangingPunct="1">
      <a:defRPr kumimoji="1"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9524" userDrawn="1">
          <p15:clr>
            <a:srgbClr val="A4A3A4"/>
          </p15:clr>
        </p15:guide>
        <p15:guide id="5" orient="horz" pos="351" userDrawn="1">
          <p15:clr>
            <a:srgbClr val="A4A3A4"/>
          </p15:clr>
        </p15:guide>
        <p15:guide id="6" orient="horz" pos="6384" userDrawn="1">
          <p15:clr>
            <a:srgbClr val="A4A3A4"/>
          </p15:clr>
        </p15:guide>
        <p15:guide id="7" pos="339" userDrawn="1">
          <p15:clr>
            <a:srgbClr val="A4A3A4"/>
          </p15:clr>
        </p15:guide>
        <p15:guide id="8" pos="4762" userDrawn="1">
          <p15:clr>
            <a:srgbClr val="A4A3A4"/>
          </p15:clr>
        </p15:guide>
        <p15:guide id="9" pos="5102" userDrawn="1">
          <p15:clr>
            <a:srgbClr val="A4A3A4"/>
          </p15:clr>
        </p15:guide>
        <p15:guide id="10" pos="9185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2" pos="4422" userDrawn="1">
          <p15:clr>
            <a:srgbClr val="A4A3A4"/>
          </p15:clr>
        </p15:guide>
        <p15:guide id="13" pos="8958" userDrawn="1">
          <p15:clr>
            <a:srgbClr val="A4A3A4"/>
          </p15:clr>
        </p15:guide>
        <p15:guide id="14" pos="566" userDrawn="1">
          <p15:clr>
            <a:srgbClr val="A4A3A4"/>
          </p15:clr>
        </p15:guide>
        <p15:guide id="15" pos="4535" userDrawn="1">
          <p15:clr>
            <a:srgbClr val="A4A3A4"/>
          </p15:clr>
        </p15:guide>
        <p15:guide id="16" pos="49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6" userDrawn="1">
          <p15:clr>
            <a:srgbClr val="A4A3A4"/>
          </p15:clr>
        </p15:guide>
        <p15:guide id="2" pos="313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514"/>
    <a:srgbClr val="FF2600"/>
    <a:srgbClr val="0000FF"/>
    <a:srgbClr val="338000"/>
    <a:srgbClr val="CC0000"/>
    <a:srgbClr val="E6B422"/>
    <a:srgbClr val="E60012"/>
    <a:srgbClr val="FFFF82"/>
    <a:srgbClr val="7F9D1D"/>
    <a:srgbClr val="FFF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中間スタイル 3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4182" autoAdjust="0"/>
  </p:normalViewPr>
  <p:slideViewPr>
    <p:cSldViewPr snapToGrid="0" snapToObjects="1">
      <p:cViewPr>
        <p:scale>
          <a:sx n="33" d="100"/>
          <a:sy n="33" d="100"/>
        </p:scale>
        <p:origin x="1896" y="256"/>
      </p:cViewPr>
      <p:guideLst>
        <p:guide orient="horz" pos="3368"/>
        <p:guide/>
        <p:guide pos="9524"/>
        <p:guide orient="horz" pos="351"/>
        <p:guide orient="horz" pos="6384"/>
        <p:guide pos="339"/>
        <p:guide pos="4762"/>
        <p:guide pos="5102"/>
        <p:guide pos="9185"/>
        <p:guide orient="horz"/>
        <p:guide pos="4422"/>
        <p:guide pos="8958"/>
        <p:guide pos="566"/>
        <p:guide pos="4535"/>
        <p:guide pos="49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2960" y="192"/>
      </p:cViewPr>
      <p:guideLst>
        <p:guide orient="horz" pos="4526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toko-sugiki\Desktop\&#12513;&#12487;&#12451;&#12450;&#21029;\&#26032;&#26149;&#12377;&#12390;&#12365;&#12394;&#22885;&#12373;&#12435;\0418&#20250;&#35696;&#29992;&#36039;&#26009;\2024&#26032;&#26149;&#12377;&#12390;&#12365;&#12394;&#22885;&#12373;&#12435;&#12450;&#12531;&#12465;&#12540;&#12488;&#38598;&#35336;Excel&#24418;&#2433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toko-sugiki\Desktop\&#12513;&#12487;&#12451;&#12450;&#21029;\&#26032;&#26149;&#12377;&#12390;&#12365;&#12394;&#22885;&#12373;&#12435;\0418&#20250;&#35696;&#29992;&#36039;&#26009;\2024&#26032;&#26149;&#12377;&#12390;&#12365;&#12394;&#22885;&#12373;&#12435;&#12450;&#12531;&#12465;&#12540;&#12488;&#38598;&#35336;Excel&#24418;&#24335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toko-sugiki\Desktop\&#12513;&#12487;&#12451;&#12450;&#21029;\&#26032;&#26149;&#12377;&#12390;&#12365;&#12394;&#22885;&#12373;&#12435;\0418&#20250;&#35696;&#29992;&#36039;&#26009;\2024&#26032;&#26149;&#12377;&#12390;&#12365;&#12394;&#22885;&#12373;&#12435;&#12450;&#12531;&#12465;&#12540;&#12488;&#38598;&#35336;Excel&#24418;&#24335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toko-sugiki\Desktop\&#12513;&#12487;&#12451;&#12450;&#21029;\&#26032;&#26149;&#12377;&#12390;&#12365;&#12394;&#22885;&#12373;&#12435;\0418&#20250;&#35696;&#29992;&#36039;&#26009;\2024&#26032;&#26149;&#12377;&#12390;&#12365;&#12394;&#22885;&#12373;&#12435;&#12450;&#12531;&#12465;&#12540;&#12488;&#38598;&#35336;Excel&#24418;&#24335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chemeClr val="accent2">
                  <a:shade val="5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0B-4496-821F-8011AD1A8E18}"/>
              </c:ext>
            </c:extLst>
          </c:dPt>
          <c:dPt>
            <c:idx val="1"/>
            <c:bubble3D val="0"/>
            <c:spPr>
              <a:solidFill>
                <a:schemeClr val="accent2">
                  <a:shade val="7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0B-4496-821F-8011AD1A8E18}"/>
              </c:ext>
            </c:extLst>
          </c:dPt>
          <c:dPt>
            <c:idx val="2"/>
            <c:bubble3D val="0"/>
            <c:spPr>
              <a:solidFill>
                <a:schemeClr val="accent2">
                  <a:shade val="9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0B-4496-821F-8011AD1A8E18}"/>
              </c:ext>
            </c:extLst>
          </c:dPt>
          <c:dPt>
            <c:idx val="3"/>
            <c:bubble3D val="0"/>
            <c:spPr>
              <a:solidFill>
                <a:schemeClr val="accent2">
                  <a:tint val="9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0B-4496-821F-8011AD1A8E18}"/>
              </c:ext>
            </c:extLst>
          </c:dPt>
          <c:dPt>
            <c:idx val="4"/>
            <c:bubble3D val="0"/>
            <c:spPr>
              <a:solidFill>
                <a:schemeClr val="accent2">
                  <a:tint val="7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D0B-4496-821F-8011AD1A8E18}"/>
              </c:ext>
            </c:extLst>
          </c:dPt>
          <c:dPt>
            <c:idx val="5"/>
            <c:bubble3D val="0"/>
            <c:spPr>
              <a:solidFill>
                <a:schemeClr val="accent2">
                  <a:tint val="5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D0B-4496-821F-8011AD1A8E18}"/>
              </c:ext>
            </c:extLst>
          </c:dPt>
          <c:dLbls>
            <c:dLbl>
              <c:idx val="0"/>
              <c:layout>
                <c:manualLayout>
                  <c:x val="-6.5286353503540367E-2"/>
                  <c:y val="2.7828745710606378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+mn-cs"/>
                      </a:defRPr>
                    </a:pPr>
                    <a:fld id="{4B869BED-3087-4EB2-B961-F1379A54E89A}" type="CATEGORYNAME">
                      <a:rPr lang="ja-JP" altLang="en-US" sz="90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rPr>
                      <a:pPr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[分類名]</a:t>
                    </a:fld>
                    <a:r>
                      <a:rPr lang="ja-JP" altLang="en-US" sz="90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rPr>
                      <a:t> </a:t>
                    </a:r>
                    <a:fld id="{EDC732AB-3CC4-4212-A4BD-96057F2EBF01}" type="VALUE">
                      <a:rPr lang="en-US" altLang="ja-JP" sz="9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rPr>
                      <a:pPr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[値]</a:t>
                    </a:fld>
                    <a:endParaRPr lang="ja-JP" altLang="en-US" sz="900" baseline="0" dirty="0">
                      <a:solidFill>
                        <a:schemeClr val="tx1">
                          <a:lumMod val="7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612393321200092"/>
                      <c:h val="0.160189598010774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0B-4496-821F-8011AD1A8E18}"/>
                </c:ext>
              </c:extLst>
            </c:dLbl>
            <c:dLbl>
              <c:idx val="1"/>
              <c:layout>
                <c:manualLayout>
                  <c:x val="6.2342538588586467E-2"/>
                  <c:y val="5.816034359341445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+mn-cs"/>
                      </a:defRPr>
                    </a:pPr>
                    <a:fld id="{DF1E44A6-4748-403F-B7A3-049A6BBA2ED1}" type="CATEGORYNAME">
                      <a:rPr lang="ja-JP" altLang="en-US" sz="900" smtClean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[分類名]</a:t>
                    </a:fld>
                    <a:r>
                      <a:rPr lang="ja-JP" altLang="en-US" sz="900" dirty="0">
                        <a:solidFill>
                          <a:schemeClr val="tx1"/>
                        </a:solidFill>
                      </a:rPr>
                      <a:t>　</a:t>
                    </a:r>
                    <a:r>
                      <a:rPr lang="ja-JP" altLang="en-US" sz="900" baseline="0" dirty="0">
                        <a:solidFill>
                          <a:schemeClr val="tx1"/>
                        </a:solidFill>
                      </a:rPr>
                      <a:t> </a:t>
                    </a:r>
                    <a:fld id="{39EA0550-8F73-4411-AA01-3CBB5E0B991A}" type="VALUE">
                      <a:rPr lang="en-US" altLang="ja-JP" sz="900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[値]</a:t>
                    </a:fld>
                    <a:endParaRPr lang="ja-JP" altLang="en-US" sz="9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62788727903512"/>
                      <c:h val="0.114234449760765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D0B-4496-821F-8011AD1A8E18}"/>
                </c:ext>
              </c:extLst>
            </c:dLbl>
            <c:dLbl>
              <c:idx val="2"/>
              <c:layout>
                <c:manualLayout>
                  <c:x val="-0.12921183599537248"/>
                  <c:y val="0.152523735071393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+mn-cs"/>
                      </a:defRPr>
                    </a:pPr>
                    <a:fld id="{D8377957-0ABD-41C5-93E2-45D08121F244}" type="CATEGORYNAME">
                      <a:rPr lang="ja-JP" altLang="en-US" sz="90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[分類名]</a:t>
                    </a:fld>
                    <a:endParaRPr lang="ja-JP" altLang="en-US" sz="900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bg1">
                            <a:lumMod val="9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defRPr>
                    </a:pPr>
                    <a:fld id="{11BD0744-3106-4B56-BF16-3240EBE2FB56}" type="VALUE">
                      <a:rPr lang="en-US" altLang="ja-JP" sz="900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D0B-4496-821F-8011AD1A8E18}"/>
                </c:ext>
              </c:extLst>
            </c:dLbl>
            <c:dLbl>
              <c:idx val="3"/>
              <c:layout>
                <c:manualLayout>
                  <c:x val="-0.13535014632253459"/>
                  <c:y val="-0.22839025355084203"/>
                </c:manualLayout>
              </c:layout>
              <c:tx>
                <c:rich>
                  <a:bodyPr/>
                  <a:lstStyle/>
                  <a:p>
                    <a:fld id="{EFF79BD0-4146-4768-966A-655F2CB7962A}" type="CATEGORYNAME">
                      <a:rPr lang="ja-JP" altLang="en-US" smtClean="0"/>
                      <a:pPr/>
                      <a:t>[分類名]</a:t>
                    </a:fld>
                    <a:endParaRPr lang="ja-JP" altLang="en-US" dirty="0"/>
                  </a:p>
                  <a:p>
                    <a:fld id="{89590C71-F804-478C-B102-276B608E2D7B}" type="VALUE">
                      <a:rPr lang="en-US" altLang="ja-JP" baseline="0" smtClean="0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D0B-4496-821F-8011AD1A8E18}"/>
                </c:ext>
              </c:extLst>
            </c:dLbl>
            <c:dLbl>
              <c:idx val="4"/>
              <c:layout>
                <c:manualLayout>
                  <c:x val="0.16592753438096675"/>
                  <c:y val="-5.2749783370380138E-2"/>
                </c:manualLayout>
              </c:layout>
              <c:tx>
                <c:rich>
                  <a:bodyPr/>
                  <a:lstStyle/>
                  <a:p>
                    <a:fld id="{9163E030-FBC2-4D86-B667-02C9DBCE0A92}" type="CATEGORYNAME">
                      <a:rPr lang="ja-JP" altLang="en-US"/>
                      <a:pPr/>
                      <a:t>[分類名]</a:t>
                    </a:fld>
                    <a:endParaRPr lang="ja-JP" altLang="en-US" baseline="0" dirty="0"/>
                  </a:p>
                  <a:p>
                    <a:r>
                      <a:rPr lang="ja-JP" altLang="en-US" baseline="0" dirty="0"/>
                      <a:t> </a:t>
                    </a:r>
                    <a:fld id="{D122EB5C-84E5-4B44-A021-B41CE1947A17}" type="VALUE">
                      <a:rPr lang="en-US" altLang="ja-JP" baseline="0"/>
                      <a:pPr/>
                      <a:t>[値]</a:t>
                    </a:fld>
                    <a:endParaRPr lang="ja-JP" alt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D0B-4496-821F-8011AD1A8E18}"/>
                </c:ext>
              </c:extLst>
            </c:dLbl>
            <c:dLbl>
              <c:idx val="5"/>
              <c:layout>
                <c:manualLayout>
                  <c:x val="9.937824094107689E-2"/>
                  <c:y val="0.1446026259277399"/>
                </c:manualLayout>
              </c:layout>
              <c:tx>
                <c:rich>
                  <a:bodyPr/>
                  <a:lstStyle/>
                  <a:p>
                    <a:fld id="{F985151D-3346-4AB9-AF14-D0A52716AA96}" type="CATEGORYNAME">
                      <a:rPr lang="ja-JP" altLang="en-US" sz="900"/>
                      <a:pPr/>
                      <a:t>[分類名]</a:t>
                    </a:fld>
                    <a:endParaRPr lang="ja-JP" altLang="en-US" baseline="0" dirty="0"/>
                  </a:p>
                  <a:p>
                    <a:r>
                      <a:rPr lang="ja-JP" altLang="en-US" baseline="0" dirty="0"/>
                      <a:t> </a:t>
                    </a:r>
                    <a:fld id="{681472B2-4A58-4C86-839A-0990CE56BD53}" type="VALUE">
                      <a:rPr lang="en-US" altLang="ja-JP" baseline="0"/>
                      <a:pPr/>
                      <a:t>[値]</a:t>
                    </a:fld>
                    <a:endParaRPr lang="ja-JP" alt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D0B-4496-821F-8011AD1A8E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年齢年収職業の集計!$Q$3:$Q$8</c:f>
              <c:strCache>
                <c:ptCount val="6"/>
                <c:pt idx="0">
                  <c:v>30歳未満</c:v>
                </c:pt>
                <c:pt idx="1">
                  <c:v>30代</c:v>
                </c:pt>
                <c:pt idx="2">
                  <c:v>40代</c:v>
                </c:pt>
                <c:pt idx="3">
                  <c:v>50代</c:v>
                </c:pt>
                <c:pt idx="4">
                  <c:v>60代</c:v>
                </c:pt>
                <c:pt idx="5">
                  <c:v>70歳以上</c:v>
                </c:pt>
              </c:strCache>
            </c:strRef>
          </c:cat>
          <c:val>
            <c:numRef>
              <c:f>年齢年収職業の集計!$R$3:$R$8</c:f>
              <c:numCache>
                <c:formatCode>0%</c:formatCode>
                <c:ptCount val="6"/>
                <c:pt idx="0">
                  <c:v>0.02</c:v>
                </c:pt>
                <c:pt idx="1">
                  <c:v>0.06</c:v>
                </c:pt>
                <c:pt idx="2">
                  <c:v>0.15</c:v>
                </c:pt>
                <c:pt idx="3">
                  <c:v>0.31</c:v>
                </c:pt>
                <c:pt idx="4">
                  <c:v>0.35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D0B-4496-821F-8011AD1A8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07210595079467"/>
          <c:y val="9.7359205025833367E-2"/>
          <c:w val="0.47379725989702703"/>
          <c:h val="0.78978858452181666"/>
        </c:manualLayout>
      </c:layout>
      <c:pie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chemeClr val="accent2">
                  <a:shade val="47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4-4918-8F8A-AB21B86F3C9F}"/>
              </c:ext>
            </c:extLst>
          </c:dPt>
          <c:dPt>
            <c:idx val="1"/>
            <c:bubble3D val="0"/>
            <c:spPr>
              <a:solidFill>
                <a:schemeClr val="accent2">
                  <a:shade val="6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4-4918-8F8A-AB21B86F3C9F}"/>
              </c:ext>
            </c:extLst>
          </c:dPt>
          <c:dPt>
            <c:idx val="2"/>
            <c:bubble3D val="0"/>
            <c:spPr>
              <a:solidFill>
                <a:schemeClr val="accent2">
                  <a:shade val="82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34-4918-8F8A-AB21B86F3C9F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34-4918-8F8A-AB21B86F3C9F}"/>
              </c:ext>
            </c:extLst>
          </c:dPt>
          <c:dPt>
            <c:idx val="4"/>
            <c:bubble3D val="0"/>
            <c:spPr>
              <a:solidFill>
                <a:schemeClr val="accent2">
                  <a:tint val="83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134-4918-8F8A-AB21B86F3C9F}"/>
              </c:ext>
            </c:extLst>
          </c:dPt>
          <c:dPt>
            <c:idx val="5"/>
            <c:bubble3D val="0"/>
            <c:spPr>
              <a:solidFill>
                <a:schemeClr val="accent2">
                  <a:tint val="6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134-4918-8F8A-AB21B86F3C9F}"/>
              </c:ext>
            </c:extLst>
          </c:dPt>
          <c:dPt>
            <c:idx val="6"/>
            <c:bubble3D val="0"/>
            <c:spPr>
              <a:solidFill>
                <a:schemeClr val="accent2">
                  <a:tint val="48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134-4918-8F8A-AB21B86F3C9F}"/>
              </c:ext>
            </c:extLst>
          </c:dPt>
          <c:dLbls>
            <c:dLbl>
              <c:idx val="0"/>
              <c:layout>
                <c:manualLayout>
                  <c:x val="-0.20721832199611256"/>
                  <c:y val="0.139459222031543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9CDE0F8-36EC-4709-AB3E-630CFE20DC51}" type="CATEGORYNAME">
                      <a:rPr lang="ja-JP" altLang="en-US" sz="800" spc="-15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[分類名]</a:t>
                    </a:fld>
                    <a:endParaRPr lang="ja-JP" altLang="en-US" sz="800" spc="-15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ja-JP" altLang="en-US" dirty="0">
                        <a:solidFill>
                          <a:schemeClr val="bg1"/>
                        </a:solidFill>
                      </a:rPr>
                      <a:t>　</a:t>
                    </a:r>
                    <a:fld id="{8AA66D0D-5C9A-4A04-A9CD-AAED40411751}" type="VALUE">
                      <a:rPr lang="en-US" altLang="ja-JP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[値]</a:t>
                    </a:fld>
                    <a:endParaRPr lang="ja-JP" alt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24986233015111"/>
                      <c:h val="0.234259316008825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134-4918-8F8A-AB21B86F3C9F}"/>
                </c:ext>
              </c:extLst>
            </c:dLbl>
            <c:dLbl>
              <c:idx val="1"/>
              <c:layout>
                <c:manualLayout>
                  <c:x val="-8.3064425094830835E-2"/>
                  <c:y val="0.106439486802320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168688-996E-4483-982F-0074ACF76B84}" type="CATEGORYNAME">
                      <a:rPr lang="ja-JP" altLang="en-US" sz="700">
                        <a:solidFill>
                          <a:schemeClr val="bg1"/>
                        </a:solidFill>
                      </a:rPr>
                      <a:pPr>
                        <a:defRPr sz="700">
                          <a:solidFill>
                            <a:schemeClr val="bg1"/>
                          </a:solidFill>
                        </a:defRPr>
                      </a:pPr>
                      <a:t>[分類名]</a:t>
                    </a:fld>
                    <a:endParaRPr lang="ja-JP" altLang="en-US" sz="7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700">
                        <a:solidFill>
                          <a:schemeClr val="bg1"/>
                        </a:solidFill>
                      </a:defRPr>
                    </a:pPr>
                    <a:r>
                      <a:rPr lang="ja-JP" altLang="en-US" sz="700" baseline="0">
                        <a:solidFill>
                          <a:schemeClr val="bg1"/>
                        </a:solidFill>
                      </a:rPr>
                      <a:t> </a:t>
                    </a:r>
                    <a:fld id="{09719A7E-BCFA-470A-A00A-2C116F218037}" type="VALUE">
                      <a:rPr lang="en-US" altLang="ja-JP" sz="700" baseline="0">
                        <a:solidFill>
                          <a:schemeClr val="bg1"/>
                        </a:solidFill>
                      </a:rPr>
                      <a:pPr>
                        <a:defRPr sz="700">
                          <a:solidFill>
                            <a:schemeClr val="bg1"/>
                          </a:solidFill>
                        </a:defRPr>
                      </a:pPr>
                      <a:t>[値]</a:t>
                    </a:fld>
                    <a:endParaRPr lang="ja-JP" altLang="en-US" sz="700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134-4918-8F8A-AB21B86F3C9F}"/>
                </c:ext>
              </c:extLst>
            </c:dLbl>
            <c:dLbl>
              <c:idx val="2"/>
              <c:layout>
                <c:manualLayout>
                  <c:x val="-0.12705038812597896"/>
                  <c:y val="-8.98198087766608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CF84EA1-E3A4-4717-82AF-8304B8880ED0}" type="CATEGORYNAME">
                      <a:rPr lang="ja-JP" altLang="en-US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[分類名]</a:t>
                    </a:fld>
                    <a:endParaRPr lang="ja-JP" altLang="en-US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bg1">
                            <a:lumMod val="95000"/>
                          </a:schemeClr>
                        </a:solidFill>
                      </a:defRPr>
                    </a:pPr>
                    <a:fld id="{B526A99A-0212-4DEF-A5AD-CF9B9F52CC9C}" type="VALUE">
                      <a:rPr lang="en-US" altLang="ja-JP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134-4918-8F8A-AB21B86F3C9F}"/>
                </c:ext>
              </c:extLst>
            </c:dLbl>
            <c:dLbl>
              <c:idx val="3"/>
              <c:layout>
                <c:manualLayout>
                  <c:x val="-2.0703348048329052E-3"/>
                  <c:y val="-0.18724462695105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82D6EE-6DF4-4A7D-AB2F-B8D9113686A9}" type="CATEGORYNAME">
                      <a:rPr lang="ja-JP" altLang="en-US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[分類名]</a:t>
                    </a:fld>
                    <a:endParaRPr lang="ja-JP" altLang="en-US" baseline="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bg1">
                            <a:lumMod val="95000"/>
                          </a:schemeClr>
                        </a:solidFill>
                      </a:defRPr>
                    </a:pPr>
                    <a:r>
                      <a:rPr lang="ja-JP" altLang="en-US" baseline="0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 </a:t>
                    </a:r>
                    <a:fld id="{740E4D8D-C54B-4226-92B1-D2C5BFEBE959}" type="VALUE">
                      <a:rPr lang="en-US" altLang="ja-JP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[値]</a:t>
                    </a:fld>
                    <a:endParaRPr lang="ja-JP" altLang="en-US" baseline="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134-4918-8F8A-AB21B86F3C9F}"/>
                </c:ext>
              </c:extLst>
            </c:dLbl>
            <c:dLbl>
              <c:idx val="4"/>
              <c:layout>
                <c:manualLayout>
                  <c:x val="0.12316816705058588"/>
                  <c:y val="-0.103210039225300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1206F8-F5F8-4CBC-BAA9-B76590081F08}" type="CATEGORYNAME">
                      <a:rPr lang="ja-JP" altLang="en-US">
                        <a:solidFill>
                          <a:schemeClr val="tx1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</a:defRPr>
                      </a:pPr>
                      <a:t>[分類名]</a:t>
                    </a:fld>
                    <a:endParaRPr lang="ja-JP" altLang="en-US" baseline="0">
                      <a:solidFill>
                        <a:schemeClr val="tx1">
                          <a:lumMod val="7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tx1">
                            <a:lumMod val="75000"/>
                          </a:schemeClr>
                        </a:solidFill>
                      </a:defRPr>
                    </a:pPr>
                    <a:fld id="{812B0B46-1B60-49FB-BECA-DAA9C5E2B010}" type="VALUE">
                      <a:rPr lang="en-US" altLang="ja-JP" baseline="0">
                        <a:solidFill>
                          <a:schemeClr val="tx1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134-4918-8F8A-AB21B86F3C9F}"/>
                </c:ext>
              </c:extLst>
            </c:dLbl>
            <c:dLbl>
              <c:idx val="5"/>
              <c:layout>
                <c:manualLayout>
                  <c:x val="0.10777056691413824"/>
                  <c:y val="0.12265567541063986"/>
                </c:manualLayout>
              </c:layout>
              <c:tx>
                <c:rich>
                  <a:bodyPr/>
                  <a:lstStyle/>
                  <a:p>
                    <a:fld id="{0B620186-37E6-4881-94C7-70B2A3C27A36}" type="CATEGORYNAME">
                      <a:rPr lang="ja-JP" altLang="en-US"/>
                      <a:pPr/>
                      <a:t>[分類名]</a:t>
                    </a:fld>
                    <a:endParaRPr lang="ja-JP" altLang="en-US" baseline="0"/>
                  </a:p>
                  <a:p>
                    <a:r>
                      <a:rPr lang="ja-JP" altLang="en-US" baseline="0"/>
                      <a:t> </a:t>
                    </a:r>
                    <a:fld id="{6033D46A-089D-48B4-B724-48AB152222C5}" type="VALUE">
                      <a:rPr lang="en-US" altLang="ja-JP" baseline="0"/>
                      <a:pPr/>
                      <a:t>[値]</a:t>
                    </a:fld>
                    <a:endParaRPr lang="ja-JP" alt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134-4918-8F8A-AB21B86F3C9F}"/>
                </c:ext>
              </c:extLst>
            </c:dLbl>
            <c:dLbl>
              <c:idx val="6"/>
              <c:layout>
                <c:manualLayout>
                  <c:x val="8.3089693176821369E-2"/>
                  <c:y val="3.729748917218272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17024D-032D-45F2-84DD-D333D9D54B1A}" type="CATEGORYNAME">
                      <a:rPr lang="ja-JP" altLang="en-US"/>
                      <a:pPr>
                        <a:defRPr/>
                      </a:pPr>
                      <a:t>[分類名]</a:t>
                    </a:fld>
                    <a:endParaRPr lang="ja-JP" altLang="en-US" baseline="0"/>
                  </a:p>
                  <a:p>
                    <a:pPr>
                      <a:defRPr/>
                    </a:pPr>
                    <a:fld id="{8D80B9DC-7969-4B3A-8354-A4159B5A08A1}" type="VALUE">
                      <a:rPr lang="en-US" altLang="ja-JP" baseline="0"/>
                      <a:pPr>
                        <a:defRPr/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89279027464483"/>
                      <c:h val="0.194918587071994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134-4918-8F8A-AB21B86F3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'１'!$S$14:$S$20</c:f>
              <c:strCache>
                <c:ptCount val="7"/>
                <c:pt idx="0">
                  <c:v>北海道・東北</c:v>
                </c:pt>
                <c:pt idx="1">
                  <c:v>東京</c:v>
                </c:pt>
                <c:pt idx="2">
                  <c:v>関東</c:v>
                </c:pt>
                <c:pt idx="3">
                  <c:v>中部</c:v>
                </c:pt>
                <c:pt idx="4">
                  <c:v>近畿</c:v>
                </c:pt>
                <c:pt idx="5">
                  <c:v>中国・四国</c:v>
                </c:pt>
                <c:pt idx="6">
                  <c:v>九州・沖縄</c:v>
                </c:pt>
              </c:strCache>
            </c:strRef>
          </c:cat>
          <c:val>
            <c:numRef>
              <c:f>'１'!$T$14:$T$20</c:f>
              <c:numCache>
                <c:formatCode>0%</c:formatCode>
                <c:ptCount val="7"/>
                <c:pt idx="0">
                  <c:v>0.13</c:v>
                </c:pt>
                <c:pt idx="1">
                  <c:v>0.08</c:v>
                </c:pt>
                <c:pt idx="2">
                  <c:v>0.19</c:v>
                </c:pt>
                <c:pt idx="3">
                  <c:v>0.21</c:v>
                </c:pt>
                <c:pt idx="4">
                  <c:v>0.16</c:v>
                </c:pt>
                <c:pt idx="5">
                  <c:v>0.14000000000000001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134-4918-8F8A-AB21B86F3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chemeClr val="accent2">
                  <a:shade val="53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3F-4ABC-B0BE-8D5B9D6FF290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3F-4ABC-B0BE-8D5B9D6FF290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3F-4ABC-B0BE-8D5B9D6FF290}"/>
              </c:ext>
            </c:extLst>
          </c:dPt>
          <c:dPt>
            <c:idx val="3"/>
            <c:bubble3D val="0"/>
            <c:spPr>
              <a:solidFill>
                <a:schemeClr val="accent2">
                  <a:tint val="77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3F-4ABC-B0BE-8D5B9D6FF290}"/>
              </c:ext>
            </c:extLst>
          </c:dPt>
          <c:dPt>
            <c:idx val="4"/>
            <c:bubble3D val="0"/>
            <c:spPr>
              <a:solidFill>
                <a:schemeClr val="accent2">
                  <a:tint val="54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3F-4ABC-B0BE-8D5B9D6FF290}"/>
              </c:ext>
            </c:extLst>
          </c:dPt>
          <c:dLbls>
            <c:dLbl>
              <c:idx val="0"/>
              <c:layout>
                <c:manualLayout>
                  <c:x val="-0.2333729705415378"/>
                  <c:y val="0.218454493740215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A7EA70B-C888-4211-AF8D-FC322700C5E0}" type="CATEGORYNAME">
                      <a:rPr lang="ja-JP" altLang="en-US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[分類名]</a:t>
                    </a:fld>
                    <a:endParaRPr lang="ja-JP" altLang="en-US" baseline="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bg1">
                            <a:lumMod val="95000"/>
                          </a:schemeClr>
                        </a:solidFill>
                      </a:defRPr>
                    </a:pPr>
                    <a:r>
                      <a:rPr lang="ja-JP" altLang="en-US" baseline="0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 </a:t>
                    </a:r>
                    <a:fld id="{38A5008E-A8D8-4DED-AB1B-0687F98F60FD}" type="VALUE">
                      <a:rPr lang="en-US" altLang="ja-JP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[値]</a:t>
                    </a:fld>
                    <a:endParaRPr lang="ja-JP" altLang="en-US" baseline="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29650784319404"/>
                      <c:h val="0.26339565693653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F3F-4ABC-B0BE-8D5B9D6FF290}"/>
                </c:ext>
              </c:extLst>
            </c:dLbl>
            <c:dLbl>
              <c:idx val="1"/>
              <c:layout>
                <c:manualLayout>
                  <c:x val="-0.16526192103882151"/>
                  <c:y val="-0.1721271514336622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626EC1-1DC3-449F-A67B-BCCFFEA906E1}" type="CATEGORYNAME">
                      <a:rPr lang="ja-JP" altLang="en-US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[分類名]</a:t>
                    </a:fld>
                    <a:endParaRPr lang="ja-JP" altLang="en-US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bg1">
                            <a:lumMod val="95000"/>
                          </a:schemeClr>
                        </a:solidFill>
                      </a:defRPr>
                    </a:pPr>
                    <a:r>
                      <a:rPr lang="ja-JP" altLang="en-US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 </a:t>
                    </a:r>
                    <a:fld id="{1F652466-53D8-4F2A-9867-F7B529FA790C}" type="VALUE">
                      <a:rPr lang="en-US" altLang="ja-JP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[値]</a:t>
                    </a:fld>
                    <a:endParaRPr lang="ja-JP" altLang="en-US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942479285105093"/>
                      <c:h val="0.235858716450328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3F-4ABC-B0BE-8D5B9D6FF290}"/>
                </c:ext>
              </c:extLst>
            </c:dLbl>
            <c:dLbl>
              <c:idx val="2"/>
              <c:layout>
                <c:manualLayout>
                  <c:x val="0.20214475152146755"/>
                  <c:y val="-0.191766843592359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EA131AB-CC08-4EEE-AF79-8850309A951E}" type="CATEGORYNAME">
                      <a:rPr lang="ja-JP" altLang="en-US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[分類名]</a:t>
                    </a:fld>
                    <a:endParaRPr lang="ja-JP" altLang="en-US" baseline="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bg1">
                            <a:lumMod val="95000"/>
                          </a:schemeClr>
                        </a:solidFill>
                      </a:defRPr>
                    </a:pPr>
                    <a:r>
                      <a:rPr lang="ja-JP" altLang="en-US" baseline="0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 </a:t>
                    </a:r>
                    <a:fld id="{BF4F6709-1CE5-4287-8041-DE3B7D011225}" type="VALUE">
                      <a:rPr lang="en-US" altLang="ja-JP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[値]</a:t>
                    </a:fld>
                    <a:endParaRPr lang="ja-JP" altLang="en-US" baseline="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63088964014417"/>
                      <c:h val="0.235858613144601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F3F-4ABC-B0BE-8D5B9D6FF290}"/>
                </c:ext>
              </c:extLst>
            </c:dLbl>
            <c:dLbl>
              <c:idx val="3"/>
              <c:layout>
                <c:manualLayout>
                  <c:x val="0.16263224464619339"/>
                  <c:y val="0.15965859139567573"/>
                </c:manualLayout>
              </c:layout>
              <c:tx>
                <c:rich>
                  <a:bodyPr/>
                  <a:lstStyle/>
                  <a:p>
                    <a:fld id="{26C63742-A644-4093-9FFF-F4C0E1CFAFE0}" type="CATEGORYNAME">
                      <a:rPr lang="ja-JP" altLang="en-US" sz="800" spc="0"/>
                      <a:pPr/>
                      <a:t>[分類名]</a:t>
                    </a:fld>
                    <a:endParaRPr lang="ja-JP" altLang="en-US" sz="800" spc="0" baseline="0" dirty="0"/>
                  </a:p>
                  <a:p>
                    <a:fld id="{B4D3A8C1-EE0B-4084-88AC-6E53D66CBC32}" type="VALUE">
                      <a:rPr lang="en-US" altLang="ja-JP" spc="0" baseline="0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005941127611766"/>
                      <c:h val="0.238574659038019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F3F-4ABC-B0BE-8D5B9D6FF290}"/>
                </c:ext>
              </c:extLst>
            </c:dLbl>
            <c:dLbl>
              <c:idx val="4"/>
              <c:layout>
                <c:manualLayout>
                  <c:x val="7.0701200027612432E-2"/>
                  <c:y val="5.970889533489729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48CC7D-4B85-4171-A1F6-91DB6F0C5CA8}" type="CATEGORYNAME">
                      <a:rPr lang="ja-JP" altLang="en-US" smtClean="0"/>
                      <a:pPr>
                        <a:defRPr/>
                      </a:pPr>
                      <a:t>[分類名]</a:t>
                    </a:fld>
                    <a:r>
                      <a:rPr lang="ja-JP" altLang="en-US" baseline="0" dirty="0"/>
                      <a:t>　</a:t>
                    </a:r>
                    <a:fld id="{B59CA334-6193-4EE9-8BE1-3CD96ADF658A}" type="VALUE">
                      <a:rPr lang="en-US" altLang="ja-JP" baseline="0" smtClean="0"/>
                      <a:pPr>
                        <a:defRPr/>
                      </a:pPr>
                      <a:t>[値]</a:t>
                    </a:fld>
                    <a:endParaRPr lang="ja-JP" alt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8279841659002738"/>
                      <c:h val="0.225908879350467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F3F-4ABC-B0BE-8D5B9D6FF2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年齢年収職業の集計!$P$18:$P$22</c:f>
              <c:strCache>
                <c:ptCount val="5"/>
                <c:pt idx="0">
                  <c:v>～300万円</c:v>
                </c:pt>
                <c:pt idx="1">
                  <c:v>301〜500万円</c:v>
                </c:pt>
                <c:pt idx="2">
                  <c:v>501〜700万円</c:v>
                </c:pt>
                <c:pt idx="3">
                  <c:v>701〜1000万円</c:v>
                </c:pt>
                <c:pt idx="4">
                  <c:v>1001万円～</c:v>
                </c:pt>
              </c:strCache>
            </c:strRef>
          </c:cat>
          <c:val>
            <c:numRef>
              <c:f>年齢年収職業の集計!$Q$18:$Q$22</c:f>
              <c:numCache>
                <c:formatCode>0%</c:formatCode>
                <c:ptCount val="5"/>
                <c:pt idx="0">
                  <c:v>0.3</c:v>
                </c:pt>
                <c:pt idx="1">
                  <c:v>0.25</c:v>
                </c:pt>
                <c:pt idx="2">
                  <c:v>0.18</c:v>
                </c:pt>
                <c:pt idx="3">
                  <c:v>0.19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3F-4ABC-B0BE-8D5B9D6FF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E6-468A-A947-B4B391B6576B}"/>
              </c:ext>
            </c:extLst>
          </c:dPt>
          <c:dPt>
            <c:idx val="1"/>
            <c:bubble3D val="0"/>
            <c:explosion val="2"/>
            <c:spPr>
              <a:solidFill>
                <a:schemeClr val="accent2">
                  <a:shade val="86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E6-468A-A947-B4B391B6576B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E6-468A-A947-B4B391B6576B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E6-468A-A947-B4B391B6576B}"/>
              </c:ext>
            </c:extLst>
          </c:dPt>
          <c:dLbls>
            <c:dLbl>
              <c:idx val="0"/>
              <c:layout>
                <c:manualLayout>
                  <c:x val="-0.26161819273629605"/>
                  <c:y val="4.9129557905483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A99EB6-7FB0-4FF6-B52C-FAA9192BBDCF}" type="CATEGORYNAME">
                      <a:rPr lang="ja-JP" altLang="en-US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[分類名]</a:t>
                    </a:fld>
                    <a:endParaRPr lang="ja-JP" altLang="en-US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bg1">
                            <a:lumMod val="95000"/>
                          </a:schemeClr>
                        </a:solidFill>
                      </a:defRPr>
                    </a:pPr>
                    <a:r>
                      <a:rPr lang="ja-JP" altLang="en-US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 </a:t>
                    </a:r>
                    <a:fld id="{16A518CF-B9F0-4155-85EA-517EDD3E0504}" type="VALUE">
                      <a:rPr lang="en-US" altLang="ja-JP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[値]</a:t>
                    </a:fld>
                    <a:endParaRPr lang="ja-JP" altLang="en-US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9E6-468A-A947-B4B391B6576B}"/>
                </c:ext>
              </c:extLst>
            </c:dLbl>
            <c:dLbl>
              <c:idx val="1"/>
              <c:layout>
                <c:manualLayout>
                  <c:x val="0.13385631729650119"/>
                  <c:y val="-0.208722319498726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C3F369-70BC-482B-A64C-3CDF724D6352}" type="CATEGORYNAME">
                      <a:rPr lang="ja-JP" altLang="en-US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[分類名]</a:t>
                    </a:fld>
                    <a:endParaRPr lang="ja-JP" altLang="en-US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bg1">
                            <a:lumMod val="95000"/>
                          </a:schemeClr>
                        </a:solidFill>
                      </a:defRPr>
                    </a:pPr>
                    <a:fld id="{3E0BE7FE-BDD4-487A-A65E-A04931C27788}" type="VALUE">
                      <a:rPr lang="en-US" altLang="ja-JP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95000"/>
                            </a:schemeClr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9E6-468A-A947-B4B391B6576B}"/>
                </c:ext>
              </c:extLst>
            </c:dLbl>
            <c:dLbl>
              <c:idx val="2"/>
              <c:layout>
                <c:manualLayout>
                  <c:x val="0.20979959885342808"/>
                  <c:y val="0.116745826552431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B4CDEE-2793-45F3-9FB5-A56FFDEAB002}" type="CATEGORYNAME">
                      <a:rPr lang="ja-JP" alt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[分類名]</a:t>
                    </a:fld>
                    <a:endParaRPr lang="ja-JP" altLang="en-US" baseline="0"/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fld id="{E9280365-E99D-431D-B0A4-E2CD1059195C}" type="VALUE">
                      <a:rPr lang="en-US" altLang="ja-JP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38408009388229"/>
                      <c:h val="0.28936333635295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9E6-468A-A947-B4B391B6576B}"/>
                </c:ext>
              </c:extLst>
            </c:dLbl>
            <c:dLbl>
              <c:idx val="3"/>
              <c:layout>
                <c:manualLayout>
                  <c:x val="9.2024385048013635E-2"/>
                  <c:y val="0.15116564847142855"/>
                </c:manualLayout>
              </c:layout>
              <c:tx>
                <c:rich>
                  <a:bodyPr/>
                  <a:lstStyle/>
                  <a:p>
                    <a:fld id="{F998BE79-A5BA-4FFC-A676-35C90EA5D9C2}" type="CATEGORYNAME">
                      <a:rPr lang="ja-JP" altLang="en-US"/>
                      <a:pPr/>
                      <a:t>[分類名]</a:t>
                    </a:fld>
                    <a:endParaRPr lang="ja-JP" altLang="en-US" baseline="0"/>
                  </a:p>
                  <a:p>
                    <a:r>
                      <a:rPr lang="ja-JP" altLang="en-US" baseline="0"/>
                      <a:t> </a:t>
                    </a:r>
                    <a:fld id="{E4A09C4B-313A-44C3-BAE8-E0384533A538}" type="VALUE">
                      <a:rPr lang="en-US" altLang="ja-JP" baseline="0"/>
                      <a:pPr/>
                      <a:t>[値]</a:t>
                    </a:fld>
                    <a:endParaRPr lang="ja-JP" alt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9E6-468A-A947-B4B391B657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年齢年収職業の集計!$M$28:$M$31</c:f>
              <c:strCache>
                <c:ptCount val="4"/>
                <c:pt idx="0">
                  <c:v>専業主婦</c:v>
                </c:pt>
                <c:pt idx="1">
                  <c:v>パート</c:v>
                </c:pt>
                <c:pt idx="2">
                  <c:v>フルタイム</c:v>
                </c:pt>
                <c:pt idx="3">
                  <c:v>その他</c:v>
                </c:pt>
              </c:strCache>
            </c:strRef>
          </c:cat>
          <c:val>
            <c:numRef>
              <c:f>年齢年収職業の集計!$N$28:$N$31</c:f>
              <c:numCache>
                <c:formatCode>0%</c:formatCode>
                <c:ptCount val="4"/>
                <c:pt idx="0">
                  <c:v>0.44</c:v>
                </c:pt>
                <c:pt idx="1">
                  <c:v>0.26</c:v>
                </c:pt>
                <c:pt idx="2">
                  <c:v>0.21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E6-468A-A947-B4B391B65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8EB7F6FE-2252-2E49-9C82-8E02CF175B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7047" cy="720918"/>
          </a:xfrm>
          <a:prstGeom prst="rect">
            <a:avLst/>
          </a:prstGeom>
        </p:spPr>
        <p:txBody>
          <a:bodyPr vert="horz" lIns="132716" tIns="66358" rIns="132716" bIns="66358" rtlCol="0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0940824-CC41-8343-9A3F-1B78608C8D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9994" y="2"/>
            <a:ext cx="4307047" cy="720918"/>
          </a:xfrm>
          <a:prstGeom prst="rect">
            <a:avLst/>
          </a:prstGeom>
        </p:spPr>
        <p:txBody>
          <a:bodyPr vert="horz" lIns="132716" tIns="66358" rIns="132716" bIns="66358" rtlCol="0"/>
          <a:lstStyle>
            <a:lvl1pPr algn="r">
              <a:defRPr sz="1700"/>
            </a:lvl1pPr>
          </a:lstStyle>
          <a:p>
            <a:fld id="{3F511B98-5E69-AE4D-B9A7-301BE191A3E7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59FFE5E-B1BC-F640-BE18-65A885B490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13647547"/>
            <a:ext cx="4307047" cy="720917"/>
          </a:xfrm>
          <a:prstGeom prst="rect">
            <a:avLst/>
          </a:prstGeom>
        </p:spPr>
        <p:txBody>
          <a:bodyPr vert="horz" lIns="132716" tIns="66358" rIns="132716" bIns="66358" rtlCol="0" anchor="b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82E3DA9-4BC6-8A4A-BF27-7EAF560B1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9994" y="13647547"/>
            <a:ext cx="4307047" cy="720917"/>
          </a:xfrm>
          <a:prstGeom prst="rect">
            <a:avLst/>
          </a:prstGeom>
        </p:spPr>
        <p:txBody>
          <a:bodyPr vert="horz" lIns="132716" tIns="66358" rIns="132716" bIns="66358" rtlCol="0" anchor="b"/>
          <a:lstStyle>
            <a:lvl1pPr algn="r">
              <a:defRPr sz="1700"/>
            </a:lvl1pPr>
          </a:lstStyle>
          <a:p>
            <a:fld id="{814BA6AC-FEDD-8842-910E-CA20938EBF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380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7047" cy="720918"/>
          </a:xfrm>
          <a:prstGeom prst="rect">
            <a:avLst/>
          </a:prstGeom>
        </p:spPr>
        <p:txBody>
          <a:bodyPr vert="horz" lIns="132716" tIns="66358" rIns="132716" bIns="66358" rtlCol="0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2"/>
            <a:ext cx="4307047" cy="720918"/>
          </a:xfrm>
          <a:prstGeom prst="rect">
            <a:avLst/>
          </a:prstGeom>
        </p:spPr>
        <p:txBody>
          <a:bodyPr vert="horz" lIns="132716" tIns="66358" rIns="132716" bIns="66358" rtlCol="0"/>
          <a:lstStyle>
            <a:lvl1pPr algn="r">
              <a:defRPr sz="1700"/>
            </a:lvl1pPr>
          </a:lstStyle>
          <a:p>
            <a:fld id="{58F9F867-27C9-A946-BDF3-2C88D8F75C6F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7050"/>
            <a:ext cx="6859588" cy="4849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16" tIns="66358" rIns="132716" bIns="6635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6914824"/>
            <a:ext cx="7951470" cy="5657582"/>
          </a:xfrm>
          <a:prstGeom prst="rect">
            <a:avLst/>
          </a:prstGeom>
        </p:spPr>
        <p:txBody>
          <a:bodyPr vert="horz" lIns="132716" tIns="66358" rIns="132716" bIns="66358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13647547"/>
            <a:ext cx="4307047" cy="720917"/>
          </a:xfrm>
          <a:prstGeom prst="rect">
            <a:avLst/>
          </a:prstGeom>
        </p:spPr>
        <p:txBody>
          <a:bodyPr vert="horz" lIns="132716" tIns="66358" rIns="132716" bIns="66358" rtlCol="0" anchor="b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13647547"/>
            <a:ext cx="4307047" cy="720917"/>
          </a:xfrm>
          <a:prstGeom prst="rect">
            <a:avLst/>
          </a:prstGeom>
        </p:spPr>
        <p:txBody>
          <a:bodyPr vert="horz" lIns="132716" tIns="66358" rIns="132716" bIns="66358" rtlCol="0" anchor="b"/>
          <a:lstStyle>
            <a:lvl1pPr algn="r">
              <a:defRPr sz="1700"/>
            </a:lvl1pPr>
          </a:lstStyle>
          <a:p>
            <a:fld id="{AF4FD570-2755-7A45-98D6-ABF360B58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17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1pPr>
    <a:lvl2pPr marL="619355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2pPr>
    <a:lvl3pPr marL="1238715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3pPr>
    <a:lvl4pPr marL="1858069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4pPr>
    <a:lvl5pPr marL="2477427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5pPr>
    <a:lvl6pPr marL="3096781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6pPr>
    <a:lvl7pPr marL="3716138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7pPr>
    <a:lvl8pPr marL="4335496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8pPr>
    <a:lvl9pPr marL="4954850" algn="l" defTabSz="1238715" rtl="0" eaLnBrk="1" latinLnBrk="0" hangingPunct="1">
      <a:defRPr kumimoji="1" sz="16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D570-2755-7A45-98D6-ABF360B5863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45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FD570-2755-7A45-98D6-ABF360B5863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77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436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92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92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BC38E0-871C-EE4E-A679-6C0BA1E10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0713" y="1749425"/>
            <a:ext cx="11339512" cy="37226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E1C87A-FA3D-5D4F-9E69-2A0733D82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0713" y="5614988"/>
            <a:ext cx="11339512" cy="2582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0F5886-0509-B344-8959-5BFDAB584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1C52B5-F6B6-114A-84A1-4E42CAAC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033E11-D827-7348-9361-A7BA0618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296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9890DD-AEFF-9649-966B-B2AC3B2BD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1FD614-8844-194D-834F-01CFCB25E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DBC22C-0047-4A48-AF78-3E43DD14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6E37F7-1A6E-D748-8FB0-85A7C440D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94112E-20AE-5441-96A9-B860D69D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863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AECC2-3F77-1F40-ABD1-6A5C6F4C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75" y="2665413"/>
            <a:ext cx="13039725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6B20E4-3403-1942-BA3B-7789A941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875" y="7154863"/>
            <a:ext cx="13039725" cy="23383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C6F87E-6AE2-D84A-9681-F154C811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F4FD75-66E0-1D41-9182-FF886944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00DEAA-5B87-B54F-A42A-9BF04997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206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E01061-AC0C-AC49-9E68-81D19FCA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8B2D37-C911-464A-B0DF-4B1CB7DF5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813" y="2846388"/>
            <a:ext cx="6443662" cy="6783387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4330CFB-7B89-904B-A69B-684C0CD65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5875" y="2846388"/>
            <a:ext cx="6443663" cy="6783387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B50A75-997A-3640-999F-3E243C3E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8006E16-D2E1-844A-938A-A661BE99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C1119BC-A38F-5047-8A09-3DB3FE14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664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EEFC60-1874-8648-B5AA-84E9E120F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569913"/>
            <a:ext cx="13039725" cy="206533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3BF822-4EA7-B04B-B4FA-882A8B11D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400" y="2620963"/>
            <a:ext cx="6396038" cy="12842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864764A-6088-A84F-BE99-E303D8B14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1400" y="3905250"/>
            <a:ext cx="6396038" cy="5745163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9C11868-A87D-9A4E-B165-7C1B81F41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4925" y="2620963"/>
            <a:ext cx="6426200" cy="12842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EF4AB1-6B3B-D04B-AF79-A7234967E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54925" y="3905250"/>
            <a:ext cx="6426200" cy="5745163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2E40FD7-547E-3740-B9BD-8CD6B61E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EC1FF61-4ABE-CC4F-835A-37D1A9BA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3BEB48C-6E09-3D4E-BFAA-4AAF9EF8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995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4C883C-C7BC-4649-89D0-A7E4FE6C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6DB0CD-0AFB-3B40-852B-03068896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8DBDC8B-23F2-4C46-842A-5E488512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D47DDE4-7879-9340-A6FB-ACECFB7F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899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FD8ACA8-45DA-1D46-9693-3FF01375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6139633-FEF2-A34B-9EDD-48E880902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F4AAE6-C69B-9643-AC8A-8EE6EECDA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614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7E71A2-1E35-D740-8931-FF98C2F4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712788"/>
            <a:ext cx="4876800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7E933E-4D69-E94A-BB0E-31E186ED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788" y="1539875"/>
            <a:ext cx="7653337" cy="7597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897836E-264E-9142-B12E-24E977B8F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400" y="3208338"/>
            <a:ext cx="4876800" cy="59420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941D8DC-35DC-DB40-A068-33D63B7E0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503D26-71B3-8743-ACFB-4DE200D2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63FD24-1699-6943-89ED-286DB0D5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88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312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074AE3-B092-224F-8A6E-F20F7A27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712788"/>
            <a:ext cx="4876800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8DA86F2-E7CA-614E-8D22-24D22C584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27788" y="1539875"/>
            <a:ext cx="7653337" cy="7597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F55AB3E-4908-F44F-80E3-62522E23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400" y="3208338"/>
            <a:ext cx="4876800" cy="59420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49E138-FBA2-914F-B228-F25F68176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18C735-D167-6C46-A509-EC67EFBE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6C0FA36-2B27-7842-8E3C-8BC8C9EC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2814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57ED2E-9BC8-ED44-8915-B54DF0AD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D57B6EA-63E9-D749-BF28-0C04CD42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3EC44E-4A7B-DF47-8869-E3DF1F1D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2C8606-A42A-AB49-B3C7-9839B409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016C2C-8B28-6040-AB41-AC0E1DF8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842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BF645BF-5F88-7542-97A6-3BE2225D1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820400" y="569913"/>
            <a:ext cx="3259138" cy="9059862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5C0B42-4C4E-9F47-B732-1B14B8A62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39813" y="569913"/>
            <a:ext cx="9628187" cy="9059862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04A4B4-C71C-4443-8048-67A23C218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216564-8229-5945-A671-CAFC82020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E5DEA7-7562-1E40-BAAD-CF6341FB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35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52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36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75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42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9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16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81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B70BF-A24F-1E43-950F-A7EAD8B7612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2523-70DE-7B4B-8048-F176C8A292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14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kumimoji="1"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AEB18E4-A557-8144-B2FC-DEA7A2ED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13" y="569913"/>
            <a:ext cx="13039725" cy="2065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7FD60B-377A-CA45-A72B-83FD0E551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813" y="2846388"/>
            <a:ext cx="13039725" cy="678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C99E0B-DA81-524E-9979-50F9EAADB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813" y="9909175"/>
            <a:ext cx="3402012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3E7B-9B4C-B04C-848C-1C545AF3576B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AA5574-514E-A747-B6B9-CABE435EF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08563" y="9909175"/>
            <a:ext cx="5102225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0D5AAA-7538-F24B-BA99-39F4DF1E9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7525" y="9909175"/>
            <a:ext cx="3402013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C1F64-4E04-3F4B-92ED-38CE290D0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0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5.jp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jpg"/><Relationship Id="rId5" Type="http://schemas.openxmlformats.org/officeDocument/2006/relationships/image" Target="../media/image3.emf"/><Relationship Id="rId15" Type="http://schemas.microsoft.com/office/2007/relationships/hdphoto" Target="../media/hdphoto1.wdp"/><Relationship Id="rId10" Type="http://schemas.openxmlformats.org/officeDocument/2006/relationships/image" Target="../media/image8.svg"/><Relationship Id="rId19" Type="http://schemas.openxmlformats.org/officeDocument/2006/relationships/image" Target="../media/image16.jpg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hart" Target="../charts/chart4.xml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chart" Target="../charts/chart2.xml"/><Relationship Id="rId5" Type="http://schemas.openxmlformats.org/officeDocument/2006/relationships/image" Target="../media/image19.emf"/><Relationship Id="rId15" Type="http://schemas.openxmlformats.org/officeDocument/2006/relationships/image" Target="../media/image25.emf"/><Relationship Id="rId10" Type="http://schemas.openxmlformats.org/officeDocument/2006/relationships/chart" Target="../charts/chart1.xml"/><Relationship Id="rId4" Type="http://schemas.openxmlformats.org/officeDocument/2006/relationships/image" Target="../media/image18.svg"/><Relationship Id="rId9" Type="http://schemas.openxmlformats.org/officeDocument/2006/relationships/image" Target="../media/image23.svg"/><Relationship Id="rId1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4DC4084B-1B62-6842-8A4C-4C3038C86F80}"/>
              </a:ext>
            </a:extLst>
          </p:cNvPr>
          <p:cNvSpPr/>
          <p:nvPr/>
        </p:nvSpPr>
        <p:spPr>
          <a:xfrm>
            <a:off x="8326753" y="457781"/>
            <a:ext cx="2455754" cy="1135659"/>
          </a:xfrm>
          <a:custGeom>
            <a:avLst/>
            <a:gdLst>
              <a:gd name="connsiteX0" fmla="*/ 1103586 w 1663262"/>
              <a:gd name="connsiteY0" fmla="*/ 0 h 1363717"/>
              <a:gd name="connsiteX1" fmla="*/ 0 w 1663262"/>
              <a:gd name="connsiteY1" fmla="*/ 543910 h 1363717"/>
              <a:gd name="connsiteX2" fmla="*/ 157655 w 1663262"/>
              <a:gd name="connsiteY2" fmla="*/ 1143000 h 1363717"/>
              <a:gd name="connsiteX3" fmla="*/ 874986 w 1663262"/>
              <a:gd name="connsiteY3" fmla="*/ 1016875 h 1363717"/>
              <a:gd name="connsiteX4" fmla="*/ 1127234 w 1663262"/>
              <a:gd name="connsiteY4" fmla="*/ 1363717 h 1363717"/>
              <a:gd name="connsiteX5" fmla="*/ 1111469 w 1663262"/>
              <a:gd name="connsiteY5" fmla="*/ 985344 h 1363717"/>
              <a:gd name="connsiteX6" fmla="*/ 1663262 w 1663262"/>
              <a:gd name="connsiteY6" fmla="*/ 882868 h 1363717"/>
              <a:gd name="connsiteX7" fmla="*/ 1103586 w 1663262"/>
              <a:gd name="connsiteY7" fmla="*/ 0 h 1363717"/>
              <a:gd name="connsiteX0" fmla="*/ 1861957 w 1861957"/>
              <a:gd name="connsiteY0" fmla="*/ 0 h 1385489"/>
              <a:gd name="connsiteX1" fmla="*/ 0 w 1861957"/>
              <a:gd name="connsiteY1" fmla="*/ 565682 h 1385489"/>
              <a:gd name="connsiteX2" fmla="*/ 157655 w 1861957"/>
              <a:gd name="connsiteY2" fmla="*/ 1164772 h 1385489"/>
              <a:gd name="connsiteX3" fmla="*/ 874986 w 1861957"/>
              <a:gd name="connsiteY3" fmla="*/ 1038647 h 1385489"/>
              <a:gd name="connsiteX4" fmla="*/ 1127234 w 1861957"/>
              <a:gd name="connsiteY4" fmla="*/ 1385489 h 1385489"/>
              <a:gd name="connsiteX5" fmla="*/ 1111469 w 1861957"/>
              <a:gd name="connsiteY5" fmla="*/ 1007116 h 1385489"/>
              <a:gd name="connsiteX6" fmla="*/ 1663262 w 1861957"/>
              <a:gd name="connsiteY6" fmla="*/ 904640 h 1385489"/>
              <a:gd name="connsiteX7" fmla="*/ 1861957 w 1861957"/>
              <a:gd name="connsiteY7" fmla="*/ 0 h 1385489"/>
              <a:gd name="connsiteX0" fmla="*/ 1861957 w 2236577"/>
              <a:gd name="connsiteY0" fmla="*/ 0 h 1385489"/>
              <a:gd name="connsiteX1" fmla="*/ 0 w 2236577"/>
              <a:gd name="connsiteY1" fmla="*/ 565682 h 1385489"/>
              <a:gd name="connsiteX2" fmla="*/ 157655 w 2236577"/>
              <a:gd name="connsiteY2" fmla="*/ 1164772 h 1385489"/>
              <a:gd name="connsiteX3" fmla="*/ 874986 w 2236577"/>
              <a:gd name="connsiteY3" fmla="*/ 1038647 h 1385489"/>
              <a:gd name="connsiteX4" fmla="*/ 1127234 w 2236577"/>
              <a:gd name="connsiteY4" fmla="*/ 1385489 h 1385489"/>
              <a:gd name="connsiteX5" fmla="*/ 1111469 w 2236577"/>
              <a:gd name="connsiteY5" fmla="*/ 1007116 h 1385489"/>
              <a:gd name="connsiteX6" fmla="*/ 2236577 w 2236577"/>
              <a:gd name="connsiteY6" fmla="*/ 937297 h 1385489"/>
              <a:gd name="connsiteX7" fmla="*/ 1861957 w 2236577"/>
              <a:gd name="connsiteY7" fmla="*/ 0 h 1385489"/>
              <a:gd name="connsiteX0" fmla="*/ 2086929 w 2236577"/>
              <a:gd name="connsiteY0" fmla="*/ 0 h 1302031"/>
              <a:gd name="connsiteX1" fmla="*/ 0 w 2236577"/>
              <a:gd name="connsiteY1" fmla="*/ 482224 h 1302031"/>
              <a:gd name="connsiteX2" fmla="*/ 157655 w 2236577"/>
              <a:gd name="connsiteY2" fmla="*/ 1081314 h 1302031"/>
              <a:gd name="connsiteX3" fmla="*/ 874986 w 2236577"/>
              <a:gd name="connsiteY3" fmla="*/ 955189 h 1302031"/>
              <a:gd name="connsiteX4" fmla="*/ 1127234 w 2236577"/>
              <a:gd name="connsiteY4" fmla="*/ 1302031 h 1302031"/>
              <a:gd name="connsiteX5" fmla="*/ 1111469 w 2236577"/>
              <a:gd name="connsiteY5" fmla="*/ 923658 h 1302031"/>
              <a:gd name="connsiteX6" fmla="*/ 2236577 w 2236577"/>
              <a:gd name="connsiteY6" fmla="*/ 853839 h 1302031"/>
              <a:gd name="connsiteX7" fmla="*/ 2086929 w 2236577"/>
              <a:gd name="connsiteY7" fmla="*/ 0 h 1302031"/>
              <a:gd name="connsiteX0" fmla="*/ 2086929 w 2236577"/>
              <a:gd name="connsiteY0" fmla="*/ 0 h 1302031"/>
              <a:gd name="connsiteX1" fmla="*/ 0 w 2236577"/>
              <a:gd name="connsiteY1" fmla="*/ 482224 h 1302031"/>
              <a:gd name="connsiteX2" fmla="*/ 157655 w 2236577"/>
              <a:gd name="connsiteY2" fmla="*/ 1081314 h 1302031"/>
              <a:gd name="connsiteX3" fmla="*/ 853214 w 2236577"/>
              <a:gd name="connsiteY3" fmla="*/ 1002360 h 1302031"/>
              <a:gd name="connsiteX4" fmla="*/ 1127234 w 2236577"/>
              <a:gd name="connsiteY4" fmla="*/ 1302031 h 1302031"/>
              <a:gd name="connsiteX5" fmla="*/ 1111469 w 2236577"/>
              <a:gd name="connsiteY5" fmla="*/ 923658 h 1302031"/>
              <a:gd name="connsiteX6" fmla="*/ 2236577 w 2236577"/>
              <a:gd name="connsiteY6" fmla="*/ 853839 h 1302031"/>
              <a:gd name="connsiteX7" fmla="*/ 2086929 w 2236577"/>
              <a:gd name="connsiteY7" fmla="*/ 0 h 1302031"/>
              <a:gd name="connsiteX0" fmla="*/ 2086929 w 2236577"/>
              <a:gd name="connsiteY0" fmla="*/ 0 h 1302031"/>
              <a:gd name="connsiteX1" fmla="*/ 0 w 2236577"/>
              <a:gd name="connsiteY1" fmla="*/ 482224 h 1302031"/>
              <a:gd name="connsiteX2" fmla="*/ 157655 w 2236577"/>
              <a:gd name="connsiteY2" fmla="*/ 1081314 h 1302031"/>
              <a:gd name="connsiteX3" fmla="*/ 853214 w 2236577"/>
              <a:gd name="connsiteY3" fmla="*/ 1002360 h 1302031"/>
              <a:gd name="connsiteX4" fmla="*/ 1127234 w 2236577"/>
              <a:gd name="connsiteY4" fmla="*/ 1302031 h 1302031"/>
              <a:gd name="connsiteX5" fmla="*/ 1118726 w 2236577"/>
              <a:gd name="connsiteY5" fmla="*/ 981715 h 1302031"/>
              <a:gd name="connsiteX6" fmla="*/ 2236577 w 2236577"/>
              <a:gd name="connsiteY6" fmla="*/ 853839 h 1302031"/>
              <a:gd name="connsiteX7" fmla="*/ 2086929 w 2236577"/>
              <a:gd name="connsiteY7" fmla="*/ 0 h 1302031"/>
              <a:gd name="connsiteX0" fmla="*/ 2086929 w 2236577"/>
              <a:gd name="connsiteY0" fmla="*/ 0 h 1302031"/>
              <a:gd name="connsiteX1" fmla="*/ 0 w 2236577"/>
              <a:gd name="connsiteY1" fmla="*/ 482224 h 1302031"/>
              <a:gd name="connsiteX2" fmla="*/ 157655 w 2236577"/>
              <a:gd name="connsiteY2" fmla="*/ 1081314 h 1302031"/>
              <a:gd name="connsiteX3" fmla="*/ 882242 w 2236577"/>
              <a:gd name="connsiteY3" fmla="*/ 1002360 h 1302031"/>
              <a:gd name="connsiteX4" fmla="*/ 1127234 w 2236577"/>
              <a:gd name="connsiteY4" fmla="*/ 1302031 h 1302031"/>
              <a:gd name="connsiteX5" fmla="*/ 1118726 w 2236577"/>
              <a:gd name="connsiteY5" fmla="*/ 981715 h 1302031"/>
              <a:gd name="connsiteX6" fmla="*/ 2236577 w 2236577"/>
              <a:gd name="connsiteY6" fmla="*/ 853839 h 1302031"/>
              <a:gd name="connsiteX7" fmla="*/ 2086929 w 2236577"/>
              <a:gd name="connsiteY7" fmla="*/ 0 h 1302031"/>
              <a:gd name="connsiteX0" fmla="*/ 2086929 w 2086929"/>
              <a:gd name="connsiteY0" fmla="*/ 0 h 1302031"/>
              <a:gd name="connsiteX1" fmla="*/ 0 w 2086929"/>
              <a:gd name="connsiteY1" fmla="*/ 482224 h 1302031"/>
              <a:gd name="connsiteX2" fmla="*/ 157655 w 2086929"/>
              <a:gd name="connsiteY2" fmla="*/ 1081314 h 1302031"/>
              <a:gd name="connsiteX3" fmla="*/ 882242 w 2086929"/>
              <a:gd name="connsiteY3" fmla="*/ 1002360 h 1302031"/>
              <a:gd name="connsiteX4" fmla="*/ 1127234 w 2086929"/>
              <a:gd name="connsiteY4" fmla="*/ 1302031 h 1302031"/>
              <a:gd name="connsiteX5" fmla="*/ 1118726 w 2086929"/>
              <a:gd name="connsiteY5" fmla="*/ 981715 h 1302031"/>
              <a:gd name="connsiteX6" fmla="*/ 2085854 w 2086929"/>
              <a:gd name="connsiteY6" fmla="*/ 853839 h 1302031"/>
              <a:gd name="connsiteX7" fmla="*/ 2086929 w 2086929"/>
              <a:gd name="connsiteY7" fmla="*/ 0 h 1302031"/>
              <a:gd name="connsiteX0" fmla="*/ 2108461 w 2108461"/>
              <a:gd name="connsiteY0" fmla="*/ 0 h 1245884"/>
              <a:gd name="connsiteX1" fmla="*/ 0 w 2108461"/>
              <a:gd name="connsiteY1" fmla="*/ 426077 h 1245884"/>
              <a:gd name="connsiteX2" fmla="*/ 157655 w 2108461"/>
              <a:gd name="connsiteY2" fmla="*/ 1025167 h 1245884"/>
              <a:gd name="connsiteX3" fmla="*/ 882242 w 2108461"/>
              <a:gd name="connsiteY3" fmla="*/ 946213 h 1245884"/>
              <a:gd name="connsiteX4" fmla="*/ 1127234 w 2108461"/>
              <a:gd name="connsiteY4" fmla="*/ 1245884 h 1245884"/>
              <a:gd name="connsiteX5" fmla="*/ 1118726 w 2108461"/>
              <a:gd name="connsiteY5" fmla="*/ 925568 h 1245884"/>
              <a:gd name="connsiteX6" fmla="*/ 2085854 w 2108461"/>
              <a:gd name="connsiteY6" fmla="*/ 797692 h 1245884"/>
              <a:gd name="connsiteX7" fmla="*/ 2108461 w 2108461"/>
              <a:gd name="connsiteY7" fmla="*/ 0 h 1245884"/>
              <a:gd name="connsiteX0" fmla="*/ 2108461 w 2108461"/>
              <a:gd name="connsiteY0" fmla="*/ 0 h 1245884"/>
              <a:gd name="connsiteX1" fmla="*/ 0 w 2108461"/>
              <a:gd name="connsiteY1" fmla="*/ 426077 h 1245884"/>
              <a:gd name="connsiteX2" fmla="*/ 222250 w 2108461"/>
              <a:gd name="connsiteY2" fmla="*/ 1025167 h 1245884"/>
              <a:gd name="connsiteX3" fmla="*/ 882242 w 2108461"/>
              <a:gd name="connsiteY3" fmla="*/ 946213 h 1245884"/>
              <a:gd name="connsiteX4" fmla="*/ 1127234 w 2108461"/>
              <a:gd name="connsiteY4" fmla="*/ 1245884 h 1245884"/>
              <a:gd name="connsiteX5" fmla="*/ 1118726 w 2108461"/>
              <a:gd name="connsiteY5" fmla="*/ 925568 h 1245884"/>
              <a:gd name="connsiteX6" fmla="*/ 2085854 w 2108461"/>
              <a:gd name="connsiteY6" fmla="*/ 797692 h 1245884"/>
              <a:gd name="connsiteX7" fmla="*/ 2108461 w 2108461"/>
              <a:gd name="connsiteY7" fmla="*/ 0 h 1245884"/>
              <a:gd name="connsiteX0" fmla="*/ 2108461 w 2108461"/>
              <a:gd name="connsiteY0" fmla="*/ 0 h 1245884"/>
              <a:gd name="connsiteX1" fmla="*/ 0 w 2108461"/>
              <a:gd name="connsiteY1" fmla="*/ 426077 h 1245884"/>
              <a:gd name="connsiteX2" fmla="*/ 222250 w 2108461"/>
              <a:gd name="connsiteY2" fmla="*/ 1025167 h 1245884"/>
              <a:gd name="connsiteX3" fmla="*/ 882242 w 2108461"/>
              <a:gd name="connsiteY3" fmla="*/ 946213 h 1245884"/>
              <a:gd name="connsiteX4" fmla="*/ 1127234 w 2108461"/>
              <a:gd name="connsiteY4" fmla="*/ 1245884 h 1245884"/>
              <a:gd name="connsiteX5" fmla="*/ 1104372 w 2108461"/>
              <a:gd name="connsiteY5" fmla="*/ 917547 h 1245884"/>
              <a:gd name="connsiteX6" fmla="*/ 2085854 w 2108461"/>
              <a:gd name="connsiteY6" fmla="*/ 797692 h 1245884"/>
              <a:gd name="connsiteX7" fmla="*/ 2108461 w 2108461"/>
              <a:gd name="connsiteY7" fmla="*/ 0 h 1245884"/>
              <a:gd name="connsiteX0" fmla="*/ 2108461 w 2108461"/>
              <a:gd name="connsiteY0" fmla="*/ 0 h 1245884"/>
              <a:gd name="connsiteX1" fmla="*/ 0 w 2108461"/>
              <a:gd name="connsiteY1" fmla="*/ 426077 h 1245884"/>
              <a:gd name="connsiteX2" fmla="*/ 222250 w 2108461"/>
              <a:gd name="connsiteY2" fmla="*/ 1025167 h 1245884"/>
              <a:gd name="connsiteX3" fmla="*/ 882242 w 2108461"/>
              <a:gd name="connsiteY3" fmla="*/ 946213 h 1245884"/>
              <a:gd name="connsiteX4" fmla="*/ 1127234 w 2108461"/>
              <a:gd name="connsiteY4" fmla="*/ 1245884 h 1245884"/>
              <a:gd name="connsiteX5" fmla="*/ 1104372 w 2108461"/>
              <a:gd name="connsiteY5" fmla="*/ 917547 h 1245884"/>
              <a:gd name="connsiteX6" fmla="*/ 2085854 w 2108461"/>
              <a:gd name="connsiteY6" fmla="*/ 797692 h 1245884"/>
              <a:gd name="connsiteX7" fmla="*/ 2108461 w 2108461"/>
              <a:gd name="connsiteY7" fmla="*/ 0 h 1245884"/>
              <a:gd name="connsiteX0" fmla="*/ 2108461 w 2108461"/>
              <a:gd name="connsiteY0" fmla="*/ 0 h 1245884"/>
              <a:gd name="connsiteX1" fmla="*/ 0 w 2108461"/>
              <a:gd name="connsiteY1" fmla="*/ 426077 h 1245884"/>
              <a:gd name="connsiteX2" fmla="*/ 222250 w 2108461"/>
              <a:gd name="connsiteY2" fmla="*/ 1025167 h 1245884"/>
              <a:gd name="connsiteX3" fmla="*/ 882242 w 2108461"/>
              <a:gd name="connsiteY3" fmla="*/ 946213 h 1245884"/>
              <a:gd name="connsiteX4" fmla="*/ 1127234 w 2108461"/>
              <a:gd name="connsiteY4" fmla="*/ 1245884 h 1245884"/>
              <a:gd name="connsiteX5" fmla="*/ 1104372 w 2108461"/>
              <a:gd name="connsiteY5" fmla="*/ 917547 h 1245884"/>
              <a:gd name="connsiteX6" fmla="*/ 2085854 w 2108461"/>
              <a:gd name="connsiteY6" fmla="*/ 797692 h 1245884"/>
              <a:gd name="connsiteX7" fmla="*/ 2108461 w 2108461"/>
              <a:gd name="connsiteY7" fmla="*/ 0 h 1245884"/>
              <a:gd name="connsiteX0" fmla="*/ 2108461 w 2108461"/>
              <a:gd name="connsiteY0" fmla="*/ 0 h 1245884"/>
              <a:gd name="connsiteX1" fmla="*/ 0 w 2108461"/>
              <a:gd name="connsiteY1" fmla="*/ 426077 h 1245884"/>
              <a:gd name="connsiteX2" fmla="*/ 222250 w 2108461"/>
              <a:gd name="connsiteY2" fmla="*/ 1025167 h 1245884"/>
              <a:gd name="connsiteX3" fmla="*/ 882242 w 2108461"/>
              <a:gd name="connsiteY3" fmla="*/ 946213 h 1245884"/>
              <a:gd name="connsiteX4" fmla="*/ 1127234 w 2108461"/>
              <a:gd name="connsiteY4" fmla="*/ 1245884 h 1245884"/>
              <a:gd name="connsiteX5" fmla="*/ 1104372 w 2108461"/>
              <a:gd name="connsiteY5" fmla="*/ 917547 h 1245884"/>
              <a:gd name="connsiteX6" fmla="*/ 2085854 w 2108461"/>
              <a:gd name="connsiteY6" fmla="*/ 797692 h 1245884"/>
              <a:gd name="connsiteX7" fmla="*/ 2108461 w 2108461"/>
              <a:gd name="connsiteY7" fmla="*/ 0 h 1245884"/>
              <a:gd name="connsiteX0" fmla="*/ 2108461 w 2108461"/>
              <a:gd name="connsiteY0" fmla="*/ 0 h 1245884"/>
              <a:gd name="connsiteX1" fmla="*/ 0 w 2108461"/>
              <a:gd name="connsiteY1" fmla="*/ 426077 h 1245884"/>
              <a:gd name="connsiteX2" fmla="*/ 222250 w 2108461"/>
              <a:gd name="connsiteY2" fmla="*/ 1025167 h 1245884"/>
              <a:gd name="connsiteX3" fmla="*/ 882242 w 2108461"/>
              <a:gd name="connsiteY3" fmla="*/ 946213 h 1245884"/>
              <a:gd name="connsiteX4" fmla="*/ 1127234 w 2108461"/>
              <a:gd name="connsiteY4" fmla="*/ 1245884 h 1245884"/>
              <a:gd name="connsiteX5" fmla="*/ 1104372 w 2108461"/>
              <a:gd name="connsiteY5" fmla="*/ 917547 h 1245884"/>
              <a:gd name="connsiteX6" fmla="*/ 2085854 w 2108461"/>
              <a:gd name="connsiteY6" fmla="*/ 797692 h 1245884"/>
              <a:gd name="connsiteX7" fmla="*/ 2108461 w 2108461"/>
              <a:gd name="connsiteY7" fmla="*/ 0 h 1245884"/>
              <a:gd name="connsiteX0" fmla="*/ 2089230 w 2089230"/>
              <a:gd name="connsiteY0" fmla="*/ 0 h 1245884"/>
              <a:gd name="connsiteX1" fmla="*/ 0 w 2089230"/>
              <a:gd name="connsiteY1" fmla="*/ 436237 h 1245884"/>
              <a:gd name="connsiteX2" fmla="*/ 203019 w 2089230"/>
              <a:gd name="connsiteY2" fmla="*/ 1025167 h 1245884"/>
              <a:gd name="connsiteX3" fmla="*/ 863011 w 2089230"/>
              <a:gd name="connsiteY3" fmla="*/ 946213 h 1245884"/>
              <a:gd name="connsiteX4" fmla="*/ 1108003 w 2089230"/>
              <a:gd name="connsiteY4" fmla="*/ 1245884 h 1245884"/>
              <a:gd name="connsiteX5" fmla="*/ 1085141 w 2089230"/>
              <a:gd name="connsiteY5" fmla="*/ 917547 h 1245884"/>
              <a:gd name="connsiteX6" fmla="*/ 2066623 w 2089230"/>
              <a:gd name="connsiteY6" fmla="*/ 797692 h 1245884"/>
              <a:gd name="connsiteX7" fmla="*/ 2089230 w 2089230"/>
              <a:gd name="connsiteY7" fmla="*/ 0 h 1245884"/>
              <a:gd name="connsiteX0" fmla="*/ 2089230 w 2089230"/>
              <a:gd name="connsiteY0" fmla="*/ 0 h 1245884"/>
              <a:gd name="connsiteX1" fmla="*/ 0 w 2089230"/>
              <a:gd name="connsiteY1" fmla="*/ 436237 h 1245884"/>
              <a:gd name="connsiteX2" fmla="*/ 203019 w 2089230"/>
              <a:gd name="connsiteY2" fmla="*/ 1025167 h 1245884"/>
              <a:gd name="connsiteX3" fmla="*/ 863011 w 2089230"/>
              <a:gd name="connsiteY3" fmla="*/ 946213 h 1245884"/>
              <a:gd name="connsiteX4" fmla="*/ 1108003 w 2089230"/>
              <a:gd name="connsiteY4" fmla="*/ 1245884 h 1245884"/>
              <a:gd name="connsiteX5" fmla="*/ 1085141 w 2089230"/>
              <a:gd name="connsiteY5" fmla="*/ 917547 h 1245884"/>
              <a:gd name="connsiteX6" fmla="*/ 1980192 w 2089230"/>
              <a:gd name="connsiteY6" fmla="*/ 824197 h 1245884"/>
              <a:gd name="connsiteX7" fmla="*/ 2089230 w 2089230"/>
              <a:gd name="connsiteY7" fmla="*/ 0 h 1245884"/>
              <a:gd name="connsiteX0" fmla="*/ 2089230 w 2089230"/>
              <a:gd name="connsiteY0" fmla="*/ 0 h 1245884"/>
              <a:gd name="connsiteX1" fmla="*/ 0 w 2089230"/>
              <a:gd name="connsiteY1" fmla="*/ 436237 h 1245884"/>
              <a:gd name="connsiteX2" fmla="*/ 203019 w 2089230"/>
              <a:gd name="connsiteY2" fmla="*/ 1025167 h 1245884"/>
              <a:gd name="connsiteX3" fmla="*/ 863011 w 2089230"/>
              <a:gd name="connsiteY3" fmla="*/ 946213 h 1245884"/>
              <a:gd name="connsiteX4" fmla="*/ 1108003 w 2089230"/>
              <a:gd name="connsiteY4" fmla="*/ 1245884 h 1245884"/>
              <a:gd name="connsiteX5" fmla="*/ 1085141 w 2089230"/>
              <a:gd name="connsiteY5" fmla="*/ 917547 h 1245884"/>
              <a:gd name="connsiteX6" fmla="*/ 1980192 w 2089230"/>
              <a:gd name="connsiteY6" fmla="*/ 824197 h 1245884"/>
              <a:gd name="connsiteX7" fmla="*/ 2089230 w 2089230"/>
              <a:gd name="connsiteY7" fmla="*/ 0 h 1245884"/>
              <a:gd name="connsiteX0" fmla="*/ 2089230 w 2089230"/>
              <a:gd name="connsiteY0" fmla="*/ 0 h 1245884"/>
              <a:gd name="connsiteX1" fmla="*/ 0 w 2089230"/>
              <a:gd name="connsiteY1" fmla="*/ 436237 h 1245884"/>
              <a:gd name="connsiteX2" fmla="*/ 203019 w 2089230"/>
              <a:gd name="connsiteY2" fmla="*/ 1025167 h 1245884"/>
              <a:gd name="connsiteX3" fmla="*/ 863011 w 2089230"/>
              <a:gd name="connsiteY3" fmla="*/ 946213 h 1245884"/>
              <a:gd name="connsiteX4" fmla="*/ 1108003 w 2089230"/>
              <a:gd name="connsiteY4" fmla="*/ 1245884 h 1245884"/>
              <a:gd name="connsiteX5" fmla="*/ 1085141 w 2089230"/>
              <a:gd name="connsiteY5" fmla="*/ 917547 h 1245884"/>
              <a:gd name="connsiteX6" fmla="*/ 1980192 w 2089230"/>
              <a:gd name="connsiteY6" fmla="*/ 824197 h 1245884"/>
              <a:gd name="connsiteX7" fmla="*/ 2089230 w 2089230"/>
              <a:gd name="connsiteY7" fmla="*/ 0 h 1245884"/>
              <a:gd name="connsiteX0" fmla="*/ 2089230 w 2089230"/>
              <a:gd name="connsiteY0" fmla="*/ 0 h 1245884"/>
              <a:gd name="connsiteX1" fmla="*/ 0 w 2089230"/>
              <a:gd name="connsiteY1" fmla="*/ 436237 h 1245884"/>
              <a:gd name="connsiteX2" fmla="*/ 203019 w 2089230"/>
              <a:gd name="connsiteY2" fmla="*/ 1025167 h 1245884"/>
              <a:gd name="connsiteX3" fmla="*/ 863011 w 2089230"/>
              <a:gd name="connsiteY3" fmla="*/ 946213 h 1245884"/>
              <a:gd name="connsiteX4" fmla="*/ 1108003 w 2089230"/>
              <a:gd name="connsiteY4" fmla="*/ 1245884 h 1245884"/>
              <a:gd name="connsiteX5" fmla="*/ 1085141 w 2089230"/>
              <a:gd name="connsiteY5" fmla="*/ 917547 h 1245884"/>
              <a:gd name="connsiteX6" fmla="*/ 1980192 w 2089230"/>
              <a:gd name="connsiteY6" fmla="*/ 824197 h 1245884"/>
              <a:gd name="connsiteX7" fmla="*/ 2089230 w 2089230"/>
              <a:gd name="connsiteY7" fmla="*/ 0 h 124588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149455 w 2149455"/>
              <a:gd name="connsiteY0" fmla="*/ 8867 h 1224271"/>
              <a:gd name="connsiteX1" fmla="*/ 118206 w 2149455"/>
              <a:gd name="connsiteY1" fmla="*/ 414624 h 1224271"/>
              <a:gd name="connsiteX2" fmla="*/ 321225 w 2149455"/>
              <a:gd name="connsiteY2" fmla="*/ 1003554 h 1224271"/>
              <a:gd name="connsiteX3" fmla="*/ 981217 w 2149455"/>
              <a:gd name="connsiteY3" fmla="*/ 924600 h 1224271"/>
              <a:gd name="connsiteX4" fmla="*/ 1226209 w 2149455"/>
              <a:gd name="connsiteY4" fmla="*/ 1224271 h 1224271"/>
              <a:gd name="connsiteX5" fmla="*/ 1203347 w 2149455"/>
              <a:gd name="connsiteY5" fmla="*/ 895934 h 1224271"/>
              <a:gd name="connsiteX6" fmla="*/ 2098398 w 2149455"/>
              <a:gd name="connsiteY6" fmla="*/ 802584 h 1224271"/>
              <a:gd name="connsiteX7" fmla="*/ 2149455 w 2149455"/>
              <a:gd name="connsiteY7" fmla="*/ 8867 h 1224271"/>
              <a:gd name="connsiteX0" fmla="*/ 2037457 w 2037457"/>
              <a:gd name="connsiteY0" fmla="*/ 0 h 1215404"/>
              <a:gd name="connsiteX1" fmla="*/ 6208 w 2037457"/>
              <a:gd name="connsiteY1" fmla="*/ 405757 h 1215404"/>
              <a:gd name="connsiteX2" fmla="*/ 209227 w 2037457"/>
              <a:gd name="connsiteY2" fmla="*/ 994687 h 1215404"/>
              <a:gd name="connsiteX3" fmla="*/ 869219 w 2037457"/>
              <a:gd name="connsiteY3" fmla="*/ 915733 h 1215404"/>
              <a:gd name="connsiteX4" fmla="*/ 1114211 w 2037457"/>
              <a:gd name="connsiteY4" fmla="*/ 1215404 h 1215404"/>
              <a:gd name="connsiteX5" fmla="*/ 1091349 w 2037457"/>
              <a:gd name="connsiteY5" fmla="*/ 887067 h 1215404"/>
              <a:gd name="connsiteX6" fmla="*/ 1986400 w 2037457"/>
              <a:gd name="connsiteY6" fmla="*/ 793717 h 1215404"/>
              <a:gd name="connsiteX7" fmla="*/ 2037457 w 2037457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153282 w 2153282"/>
              <a:gd name="connsiteY0" fmla="*/ 0 h 1215404"/>
              <a:gd name="connsiteX1" fmla="*/ 122033 w 2153282"/>
              <a:gd name="connsiteY1" fmla="*/ 405757 h 1215404"/>
              <a:gd name="connsiteX2" fmla="*/ 325052 w 2153282"/>
              <a:gd name="connsiteY2" fmla="*/ 994687 h 1215404"/>
              <a:gd name="connsiteX3" fmla="*/ 985044 w 2153282"/>
              <a:gd name="connsiteY3" fmla="*/ 915733 h 1215404"/>
              <a:gd name="connsiteX4" fmla="*/ 1230036 w 2153282"/>
              <a:gd name="connsiteY4" fmla="*/ 1215404 h 1215404"/>
              <a:gd name="connsiteX5" fmla="*/ 1207174 w 2153282"/>
              <a:gd name="connsiteY5" fmla="*/ 887067 h 1215404"/>
              <a:gd name="connsiteX6" fmla="*/ 2102225 w 2153282"/>
              <a:gd name="connsiteY6" fmla="*/ 793717 h 1215404"/>
              <a:gd name="connsiteX7" fmla="*/ 2153282 w 2153282"/>
              <a:gd name="connsiteY7" fmla="*/ 0 h 1215404"/>
              <a:gd name="connsiteX0" fmla="*/ 2142618 w 2142618"/>
              <a:gd name="connsiteY0" fmla="*/ 0 h 1215404"/>
              <a:gd name="connsiteX1" fmla="*/ 111369 w 2142618"/>
              <a:gd name="connsiteY1" fmla="*/ 405757 h 1215404"/>
              <a:gd name="connsiteX2" fmla="*/ 314388 w 2142618"/>
              <a:gd name="connsiteY2" fmla="*/ 994687 h 1215404"/>
              <a:gd name="connsiteX3" fmla="*/ 974380 w 2142618"/>
              <a:gd name="connsiteY3" fmla="*/ 915733 h 1215404"/>
              <a:gd name="connsiteX4" fmla="*/ 1219372 w 2142618"/>
              <a:gd name="connsiteY4" fmla="*/ 1215404 h 1215404"/>
              <a:gd name="connsiteX5" fmla="*/ 1196510 w 2142618"/>
              <a:gd name="connsiteY5" fmla="*/ 887067 h 1215404"/>
              <a:gd name="connsiteX6" fmla="*/ 2091561 w 2142618"/>
              <a:gd name="connsiteY6" fmla="*/ 793717 h 1215404"/>
              <a:gd name="connsiteX7" fmla="*/ 2142618 w 2142618"/>
              <a:gd name="connsiteY7" fmla="*/ 0 h 1215404"/>
              <a:gd name="connsiteX0" fmla="*/ 2164923 w 2164923"/>
              <a:gd name="connsiteY0" fmla="*/ 0 h 1215404"/>
              <a:gd name="connsiteX1" fmla="*/ 133674 w 2164923"/>
              <a:gd name="connsiteY1" fmla="*/ 405757 h 1215404"/>
              <a:gd name="connsiteX2" fmla="*/ 336693 w 2164923"/>
              <a:gd name="connsiteY2" fmla="*/ 994687 h 1215404"/>
              <a:gd name="connsiteX3" fmla="*/ 996685 w 2164923"/>
              <a:gd name="connsiteY3" fmla="*/ 915733 h 1215404"/>
              <a:gd name="connsiteX4" fmla="*/ 1241677 w 2164923"/>
              <a:gd name="connsiteY4" fmla="*/ 1215404 h 1215404"/>
              <a:gd name="connsiteX5" fmla="*/ 1218815 w 2164923"/>
              <a:gd name="connsiteY5" fmla="*/ 887067 h 1215404"/>
              <a:gd name="connsiteX6" fmla="*/ 2113866 w 2164923"/>
              <a:gd name="connsiteY6" fmla="*/ 793717 h 1215404"/>
              <a:gd name="connsiteX7" fmla="*/ 2164923 w 2164923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863011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920354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920354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920354 w 2031249"/>
              <a:gd name="connsiteY3" fmla="*/ 915733 h 1215404"/>
              <a:gd name="connsiteX4" fmla="*/ 1108003 w 2031249"/>
              <a:gd name="connsiteY4" fmla="*/ 1215404 h 1215404"/>
              <a:gd name="connsiteX5" fmla="*/ 1085141 w 2031249"/>
              <a:gd name="connsiteY5" fmla="*/ 887067 h 1215404"/>
              <a:gd name="connsiteX6" fmla="*/ 1980192 w 2031249"/>
              <a:gd name="connsiteY6" fmla="*/ 793717 h 1215404"/>
              <a:gd name="connsiteX7" fmla="*/ 2031249 w 2031249"/>
              <a:gd name="connsiteY7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920354 w 2031249"/>
              <a:gd name="connsiteY3" fmla="*/ 915733 h 1215404"/>
              <a:gd name="connsiteX4" fmla="*/ 1050977 w 2031249"/>
              <a:gd name="connsiteY4" fmla="*/ 1127087 h 1215404"/>
              <a:gd name="connsiteX5" fmla="*/ 1108003 w 2031249"/>
              <a:gd name="connsiteY5" fmla="*/ 1215404 h 1215404"/>
              <a:gd name="connsiteX6" fmla="*/ 1085141 w 2031249"/>
              <a:gd name="connsiteY6" fmla="*/ 887067 h 1215404"/>
              <a:gd name="connsiteX7" fmla="*/ 1980192 w 2031249"/>
              <a:gd name="connsiteY7" fmla="*/ 793717 h 1215404"/>
              <a:gd name="connsiteX8" fmla="*/ 2031249 w 2031249"/>
              <a:gd name="connsiteY8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920354 w 2031249"/>
              <a:gd name="connsiteY3" fmla="*/ 915733 h 1215404"/>
              <a:gd name="connsiteX4" fmla="*/ 1050977 w 2031249"/>
              <a:gd name="connsiteY4" fmla="*/ 1127087 h 1215404"/>
              <a:gd name="connsiteX5" fmla="*/ 1108003 w 2031249"/>
              <a:gd name="connsiteY5" fmla="*/ 1215404 h 1215404"/>
              <a:gd name="connsiteX6" fmla="*/ 1095498 w 2031249"/>
              <a:gd name="connsiteY6" fmla="*/ 1094800 h 1215404"/>
              <a:gd name="connsiteX7" fmla="*/ 1085141 w 2031249"/>
              <a:gd name="connsiteY7" fmla="*/ 887067 h 1215404"/>
              <a:gd name="connsiteX8" fmla="*/ 1980192 w 2031249"/>
              <a:gd name="connsiteY8" fmla="*/ 793717 h 1215404"/>
              <a:gd name="connsiteX9" fmla="*/ 2031249 w 2031249"/>
              <a:gd name="connsiteY9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920354 w 2031249"/>
              <a:gd name="connsiteY3" fmla="*/ 915733 h 1215404"/>
              <a:gd name="connsiteX4" fmla="*/ 1050977 w 2031249"/>
              <a:gd name="connsiteY4" fmla="*/ 1127087 h 1215404"/>
              <a:gd name="connsiteX5" fmla="*/ 1108003 w 2031249"/>
              <a:gd name="connsiteY5" fmla="*/ 1215404 h 1215404"/>
              <a:gd name="connsiteX6" fmla="*/ 1095498 w 2031249"/>
              <a:gd name="connsiteY6" fmla="*/ 1094800 h 1215404"/>
              <a:gd name="connsiteX7" fmla="*/ 1085141 w 2031249"/>
              <a:gd name="connsiteY7" fmla="*/ 887067 h 1215404"/>
              <a:gd name="connsiteX8" fmla="*/ 1980192 w 2031249"/>
              <a:gd name="connsiteY8" fmla="*/ 793717 h 1215404"/>
              <a:gd name="connsiteX9" fmla="*/ 2031249 w 2031249"/>
              <a:gd name="connsiteY9" fmla="*/ 0 h 1215404"/>
              <a:gd name="connsiteX0" fmla="*/ 2031249 w 2031249"/>
              <a:gd name="connsiteY0" fmla="*/ 0 h 1215404"/>
              <a:gd name="connsiteX1" fmla="*/ 0 w 2031249"/>
              <a:gd name="connsiteY1" fmla="*/ 405757 h 1215404"/>
              <a:gd name="connsiteX2" fmla="*/ 203019 w 2031249"/>
              <a:gd name="connsiteY2" fmla="*/ 994687 h 1215404"/>
              <a:gd name="connsiteX3" fmla="*/ 920354 w 2031249"/>
              <a:gd name="connsiteY3" fmla="*/ 915733 h 1215404"/>
              <a:gd name="connsiteX4" fmla="*/ 1050977 w 2031249"/>
              <a:gd name="connsiteY4" fmla="*/ 1127087 h 1215404"/>
              <a:gd name="connsiteX5" fmla="*/ 1108003 w 2031249"/>
              <a:gd name="connsiteY5" fmla="*/ 1215404 h 1215404"/>
              <a:gd name="connsiteX6" fmla="*/ 1103263 w 2031249"/>
              <a:gd name="connsiteY6" fmla="*/ 1113850 h 1215404"/>
              <a:gd name="connsiteX7" fmla="*/ 1085141 w 2031249"/>
              <a:gd name="connsiteY7" fmla="*/ 887067 h 1215404"/>
              <a:gd name="connsiteX8" fmla="*/ 1980192 w 2031249"/>
              <a:gd name="connsiteY8" fmla="*/ 793717 h 1215404"/>
              <a:gd name="connsiteX9" fmla="*/ 2031249 w 2031249"/>
              <a:gd name="connsiteY9" fmla="*/ 0 h 1215404"/>
              <a:gd name="connsiteX0" fmla="*/ 2031249 w 2031249"/>
              <a:gd name="connsiteY0" fmla="*/ 0 h 1127087"/>
              <a:gd name="connsiteX1" fmla="*/ 0 w 2031249"/>
              <a:gd name="connsiteY1" fmla="*/ 405757 h 1127087"/>
              <a:gd name="connsiteX2" fmla="*/ 203019 w 2031249"/>
              <a:gd name="connsiteY2" fmla="*/ 994687 h 1127087"/>
              <a:gd name="connsiteX3" fmla="*/ 920354 w 2031249"/>
              <a:gd name="connsiteY3" fmla="*/ 915733 h 1127087"/>
              <a:gd name="connsiteX4" fmla="*/ 1050977 w 2031249"/>
              <a:gd name="connsiteY4" fmla="*/ 1127087 h 1127087"/>
              <a:gd name="connsiteX5" fmla="*/ 1103263 w 2031249"/>
              <a:gd name="connsiteY5" fmla="*/ 1113850 h 1127087"/>
              <a:gd name="connsiteX6" fmla="*/ 1085141 w 2031249"/>
              <a:gd name="connsiteY6" fmla="*/ 887067 h 1127087"/>
              <a:gd name="connsiteX7" fmla="*/ 1980192 w 2031249"/>
              <a:gd name="connsiteY7" fmla="*/ 793717 h 1127087"/>
              <a:gd name="connsiteX8" fmla="*/ 2031249 w 2031249"/>
              <a:gd name="connsiteY8" fmla="*/ 0 h 1127087"/>
              <a:gd name="connsiteX0" fmla="*/ 2031249 w 2031249"/>
              <a:gd name="connsiteY0" fmla="*/ 0 h 1142744"/>
              <a:gd name="connsiteX1" fmla="*/ 0 w 2031249"/>
              <a:gd name="connsiteY1" fmla="*/ 405757 h 1142744"/>
              <a:gd name="connsiteX2" fmla="*/ 203019 w 2031249"/>
              <a:gd name="connsiteY2" fmla="*/ 994687 h 1142744"/>
              <a:gd name="connsiteX3" fmla="*/ 920354 w 2031249"/>
              <a:gd name="connsiteY3" fmla="*/ 915733 h 1142744"/>
              <a:gd name="connsiteX4" fmla="*/ 1050977 w 2031249"/>
              <a:gd name="connsiteY4" fmla="*/ 1127087 h 1142744"/>
              <a:gd name="connsiteX5" fmla="*/ 1103263 w 2031249"/>
              <a:gd name="connsiteY5" fmla="*/ 1113850 h 1142744"/>
              <a:gd name="connsiteX6" fmla="*/ 1085141 w 2031249"/>
              <a:gd name="connsiteY6" fmla="*/ 887067 h 1142744"/>
              <a:gd name="connsiteX7" fmla="*/ 1980192 w 2031249"/>
              <a:gd name="connsiteY7" fmla="*/ 793717 h 1142744"/>
              <a:gd name="connsiteX8" fmla="*/ 2031249 w 2031249"/>
              <a:gd name="connsiteY8" fmla="*/ 0 h 1142744"/>
              <a:gd name="connsiteX0" fmla="*/ 2031249 w 2031249"/>
              <a:gd name="connsiteY0" fmla="*/ 0 h 1154134"/>
              <a:gd name="connsiteX1" fmla="*/ 0 w 2031249"/>
              <a:gd name="connsiteY1" fmla="*/ 405757 h 1154134"/>
              <a:gd name="connsiteX2" fmla="*/ 203019 w 2031249"/>
              <a:gd name="connsiteY2" fmla="*/ 994687 h 1154134"/>
              <a:gd name="connsiteX3" fmla="*/ 920354 w 2031249"/>
              <a:gd name="connsiteY3" fmla="*/ 915733 h 1154134"/>
              <a:gd name="connsiteX4" fmla="*/ 1050977 w 2031249"/>
              <a:gd name="connsiteY4" fmla="*/ 1127087 h 1154134"/>
              <a:gd name="connsiteX5" fmla="*/ 1103263 w 2031249"/>
              <a:gd name="connsiteY5" fmla="*/ 1113850 h 1154134"/>
              <a:gd name="connsiteX6" fmla="*/ 1085141 w 2031249"/>
              <a:gd name="connsiteY6" fmla="*/ 887067 h 1154134"/>
              <a:gd name="connsiteX7" fmla="*/ 1980192 w 2031249"/>
              <a:gd name="connsiteY7" fmla="*/ 793717 h 1154134"/>
              <a:gd name="connsiteX8" fmla="*/ 2031249 w 2031249"/>
              <a:gd name="connsiteY8" fmla="*/ 0 h 1154134"/>
              <a:gd name="connsiteX0" fmla="*/ 2031249 w 2031249"/>
              <a:gd name="connsiteY0" fmla="*/ 0 h 1154134"/>
              <a:gd name="connsiteX1" fmla="*/ 0 w 2031249"/>
              <a:gd name="connsiteY1" fmla="*/ 405757 h 1154134"/>
              <a:gd name="connsiteX2" fmla="*/ 203019 w 2031249"/>
              <a:gd name="connsiteY2" fmla="*/ 994687 h 1154134"/>
              <a:gd name="connsiteX3" fmla="*/ 920354 w 2031249"/>
              <a:gd name="connsiteY3" fmla="*/ 915733 h 1154134"/>
              <a:gd name="connsiteX4" fmla="*/ 1050977 w 2031249"/>
              <a:gd name="connsiteY4" fmla="*/ 1127087 h 1154134"/>
              <a:gd name="connsiteX5" fmla="*/ 1103263 w 2031249"/>
              <a:gd name="connsiteY5" fmla="*/ 1113850 h 1154134"/>
              <a:gd name="connsiteX6" fmla="*/ 1085141 w 2031249"/>
              <a:gd name="connsiteY6" fmla="*/ 887067 h 1154134"/>
              <a:gd name="connsiteX7" fmla="*/ 1980192 w 2031249"/>
              <a:gd name="connsiteY7" fmla="*/ 793717 h 1154134"/>
              <a:gd name="connsiteX8" fmla="*/ 2016979 w 2031249"/>
              <a:gd name="connsiteY8" fmla="*/ 94675 h 1154134"/>
              <a:gd name="connsiteX9" fmla="*/ 2031249 w 2031249"/>
              <a:gd name="connsiteY9" fmla="*/ 0 h 1154134"/>
              <a:gd name="connsiteX0" fmla="*/ 2031249 w 2031249"/>
              <a:gd name="connsiteY0" fmla="*/ 0 h 1154134"/>
              <a:gd name="connsiteX1" fmla="*/ 1967799 w 2031249"/>
              <a:gd name="connsiteY1" fmla="*/ 18475 h 1154134"/>
              <a:gd name="connsiteX2" fmla="*/ 0 w 2031249"/>
              <a:gd name="connsiteY2" fmla="*/ 405757 h 1154134"/>
              <a:gd name="connsiteX3" fmla="*/ 203019 w 2031249"/>
              <a:gd name="connsiteY3" fmla="*/ 994687 h 1154134"/>
              <a:gd name="connsiteX4" fmla="*/ 920354 w 2031249"/>
              <a:gd name="connsiteY4" fmla="*/ 915733 h 1154134"/>
              <a:gd name="connsiteX5" fmla="*/ 1050977 w 2031249"/>
              <a:gd name="connsiteY5" fmla="*/ 1127087 h 1154134"/>
              <a:gd name="connsiteX6" fmla="*/ 1103263 w 2031249"/>
              <a:gd name="connsiteY6" fmla="*/ 1113850 h 1154134"/>
              <a:gd name="connsiteX7" fmla="*/ 1085141 w 2031249"/>
              <a:gd name="connsiteY7" fmla="*/ 887067 h 1154134"/>
              <a:gd name="connsiteX8" fmla="*/ 1980192 w 2031249"/>
              <a:gd name="connsiteY8" fmla="*/ 793717 h 1154134"/>
              <a:gd name="connsiteX9" fmla="*/ 2016979 w 2031249"/>
              <a:gd name="connsiteY9" fmla="*/ 94675 h 1154134"/>
              <a:gd name="connsiteX10" fmla="*/ 2031249 w 2031249"/>
              <a:gd name="connsiteY10" fmla="*/ 0 h 1154134"/>
              <a:gd name="connsiteX0" fmla="*/ 2016979 w 2016979"/>
              <a:gd name="connsiteY0" fmla="*/ 76200 h 1135659"/>
              <a:gd name="connsiteX1" fmla="*/ 1967799 w 2016979"/>
              <a:gd name="connsiteY1" fmla="*/ 0 h 1135659"/>
              <a:gd name="connsiteX2" fmla="*/ 0 w 2016979"/>
              <a:gd name="connsiteY2" fmla="*/ 387282 h 1135659"/>
              <a:gd name="connsiteX3" fmla="*/ 203019 w 2016979"/>
              <a:gd name="connsiteY3" fmla="*/ 976212 h 1135659"/>
              <a:gd name="connsiteX4" fmla="*/ 920354 w 2016979"/>
              <a:gd name="connsiteY4" fmla="*/ 897258 h 1135659"/>
              <a:gd name="connsiteX5" fmla="*/ 1050977 w 2016979"/>
              <a:gd name="connsiteY5" fmla="*/ 1108612 h 1135659"/>
              <a:gd name="connsiteX6" fmla="*/ 1103263 w 2016979"/>
              <a:gd name="connsiteY6" fmla="*/ 1095375 h 1135659"/>
              <a:gd name="connsiteX7" fmla="*/ 1085141 w 2016979"/>
              <a:gd name="connsiteY7" fmla="*/ 868592 h 1135659"/>
              <a:gd name="connsiteX8" fmla="*/ 1980192 w 2016979"/>
              <a:gd name="connsiteY8" fmla="*/ 775242 h 1135659"/>
              <a:gd name="connsiteX9" fmla="*/ 2016979 w 2016979"/>
              <a:gd name="connsiteY9" fmla="*/ 76200 h 1135659"/>
              <a:gd name="connsiteX0" fmla="*/ 2016979 w 2017777"/>
              <a:gd name="connsiteY0" fmla="*/ 76200 h 1135659"/>
              <a:gd name="connsiteX1" fmla="*/ 1967799 w 2017777"/>
              <a:gd name="connsiteY1" fmla="*/ 0 h 1135659"/>
              <a:gd name="connsiteX2" fmla="*/ 0 w 2017777"/>
              <a:gd name="connsiteY2" fmla="*/ 387282 h 1135659"/>
              <a:gd name="connsiteX3" fmla="*/ 203019 w 2017777"/>
              <a:gd name="connsiteY3" fmla="*/ 976212 h 1135659"/>
              <a:gd name="connsiteX4" fmla="*/ 920354 w 2017777"/>
              <a:gd name="connsiteY4" fmla="*/ 897258 h 1135659"/>
              <a:gd name="connsiteX5" fmla="*/ 1050977 w 2017777"/>
              <a:gd name="connsiteY5" fmla="*/ 1108612 h 1135659"/>
              <a:gd name="connsiteX6" fmla="*/ 1103263 w 2017777"/>
              <a:gd name="connsiteY6" fmla="*/ 1095375 h 1135659"/>
              <a:gd name="connsiteX7" fmla="*/ 1085141 w 2017777"/>
              <a:gd name="connsiteY7" fmla="*/ 868592 h 1135659"/>
              <a:gd name="connsiteX8" fmla="*/ 1980192 w 2017777"/>
              <a:gd name="connsiteY8" fmla="*/ 775242 h 1135659"/>
              <a:gd name="connsiteX9" fmla="*/ 2016979 w 2017777"/>
              <a:gd name="connsiteY9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0 w 2018163"/>
              <a:gd name="connsiteY2" fmla="*/ 387282 h 1135659"/>
              <a:gd name="connsiteX3" fmla="*/ 203019 w 2018163"/>
              <a:gd name="connsiteY3" fmla="*/ 976212 h 1135659"/>
              <a:gd name="connsiteX4" fmla="*/ 920354 w 2018163"/>
              <a:gd name="connsiteY4" fmla="*/ 897258 h 1135659"/>
              <a:gd name="connsiteX5" fmla="*/ 1050977 w 2018163"/>
              <a:gd name="connsiteY5" fmla="*/ 1108612 h 1135659"/>
              <a:gd name="connsiteX6" fmla="*/ 1103263 w 2018163"/>
              <a:gd name="connsiteY6" fmla="*/ 1095375 h 1135659"/>
              <a:gd name="connsiteX7" fmla="*/ 1085141 w 2018163"/>
              <a:gd name="connsiteY7" fmla="*/ 868592 h 1135659"/>
              <a:gd name="connsiteX8" fmla="*/ 1980192 w 2018163"/>
              <a:gd name="connsiteY8" fmla="*/ 775242 h 1135659"/>
              <a:gd name="connsiteX9" fmla="*/ 2016979 w 2018163"/>
              <a:gd name="connsiteY9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0 w 2018163"/>
              <a:gd name="connsiteY2" fmla="*/ 387282 h 1135659"/>
              <a:gd name="connsiteX3" fmla="*/ 203019 w 2018163"/>
              <a:gd name="connsiteY3" fmla="*/ 976212 h 1135659"/>
              <a:gd name="connsiteX4" fmla="*/ 920354 w 2018163"/>
              <a:gd name="connsiteY4" fmla="*/ 897258 h 1135659"/>
              <a:gd name="connsiteX5" fmla="*/ 1050977 w 2018163"/>
              <a:gd name="connsiteY5" fmla="*/ 1108612 h 1135659"/>
              <a:gd name="connsiteX6" fmla="*/ 1103263 w 2018163"/>
              <a:gd name="connsiteY6" fmla="*/ 1095375 h 1135659"/>
              <a:gd name="connsiteX7" fmla="*/ 1085141 w 2018163"/>
              <a:gd name="connsiteY7" fmla="*/ 868592 h 1135659"/>
              <a:gd name="connsiteX8" fmla="*/ 1936737 w 2018163"/>
              <a:gd name="connsiteY8" fmla="*/ 777875 h 1135659"/>
              <a:gd name="connsiteX9" fmla="*/ 1980192 w 2018163"/>
              <a:gd name="connsiteY9" fmla="*/ 775242 h 1135659"/>
              <a:gd name="connsiteX10" fmla="*/ 2016979 w 2018163"/>
              <a:gd name="connsiteY10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0 w 2018163"/>
              <a:gd name="connsiteY2" fmla="*/ 387282 h 1135659"/>
              <a:gd name="connsiteX3" fmla="*/ 203019 w 2018163"/>
              <a:gd name="connsiteY3" fmla="*/ 976212 h 1135659"/>
              <a:gd name="connsiteX4" fmla="*/ 920354 w 2018163"/>
              <a:gd name="connsiteY4" fmla="*/ 897258 h 1135659"/>
              <a:gd name="connsiteX5" fmla="*/ 1050977 w 2018163"/>
              <a:gd name="connsiteY5" fmla="*/ 1108612 h 1135659"/>
              <a:gd name="connsiteX6" fmla="*/ 1103263 w 2018163"/>
              <a:gd name="connsiteY6" fmla="*/ 1095375 h 1135659"/>
              <a:gd name="connsiteX7" fmla="*/ 1085141 w 2018163"/>
              <a:gd name="connsiteY7" fmla="*/ 868592 h 1135659"/>
              <a:gd name="connsiteX8" fmla="*/ 1936737 w 2018163"/>
              <a:gd name="connsiteY8" fmla="*/ 777875 h 1135659"/>
              <a:gd name="connsiteX9" fmla="*/ 1980192 w 2018163"/>
              <a:gd name="connsiteY9" fmla="*/ 775242 h 1135659"/>
              <a:gd name="connsiteX10" fmla="*/ 1985917 w 2018163"/>
              <a:gd name="connsiteY10" fmla="*/ 695325 h 1135659"/>
              <a:gd name="connsiteX11" fmla="*/ 2016979 w 2018163"/>
              <a:gd name="connsiteY11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0 w 2018163"/>
              <a:gd name="connsiteY2" fmla="*/ 387282 h 1135659"/>
              <a:gd name="connsiteX3" fmla="*/ 203019 w 2018163"/>
              <a:gd name="connsiteY3" fmla="*/ 976212 h 1135659"/>
              <a:gd name="connsiteX4" fmla="*/ 920354 w 2018163"/>
              <a:gd name="connsiteY4" fmla="*/ 897258 h 1135659"/>
              <a:gd name="connsiteX5" fmla="*/ 1050977 w 2018163"/>
              <a:gd name="connsiteY5" fmla="*/ 1108612 h 1135659"/>
              <a:gd name="connsiteX6" fmla="*/ 1103263 w 2018163"/>
              <a:gd name="connsiteY6" fmla="*/ 1095375 h 1135659"/>
              <a:gd name="connsiteX7" fmla="*/ 1085141 w 2018163"/>
              <a:gd name="connsiteY7" fmla="*/ 868592 h 1135659"/>
              <a:gd name="connsiteX8" fmla="*/ 1936737 w 2018163"/>
              <a:gd name="connsiteY8" fmla="*/ 777875 h 1135659"/>
              <a:gd name="connsiteX9" fmla="*/ 1985917 w 2018163"/>
              <a:gd name="connsiteY9" fmla="*/ 695325 h 1135659"/>
              <a:gd name="connsiteX10" fmla="*/ 2016979 w 2018163"/>
              <a:gd name="connsiteY10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0 w 2018163"/>
              <a:gd name="connsiteY2" fmla="*/ 387282 h 1135659"/>
              <a:gd name="connsiteX3" fmla="*/ 203019 w 2018163"/>
              <a:gd name="connsiteY3" fmla="*/ 976212 h 1135659"/>
              <a:gd name="connsiteX4" fmla="*/ 920354 w 2018163"/>
              <a:gd name="connsiteY4" fmla="*/ 897258 h 1135659"/>
              <a:gd name="connsiteX5" fmla="*/ 1050977 w 2018163"/>
              <a:gd name="connsiteY5" fmla="*/ 1108612 h 1135659"/>
              <a:gd name="connsiteX6" fmla="*/ 1103263 w 2018163"/>
              <a:gd name="connsiteY6" fmla="*/ 1095375 h 1135659"/>
              <a:gd name="connsiteX7" fmla="*/ 1085141 w 2018163"/>
              <a:gd name="connsiteY7" fmla="*/ 868592 h 1135659"/>
              <a:gd name="connsiteX8" fmla="*/ 1936737 w 2018163"/>
              <a:gd name="connsiteY8" fmla="*/ 777875 h 1135659"/>
              <a:gd name="connsiteX9" fmla="*/ 1985917 w 2018163"/>
              <a:gd name="connsiteY9" fmla="*/ 695325 h 1135659"/>
              <a:gd name="connsiteX10" fmla="*/ 2016979 w 2018163"/>
              <a:gd name="connsiteY10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0 w 2018163"/>
              <a:gd name="connsiteY2" fmla="*/ 387282 h 1135659"/>
              <a:gd name="connsiteX3" fmla="*/ 203019 w 2018163"/>
              <a:gd name="connsiteY3" fmla="*/ 976212 h 1135659"/>
              <a:gd name="connsiteX4" fmla="*/ 920354 w 2018163"/>
              <a:gd name="connsiteY4" fmla="*/ 897258 h 1135659"/>
              <a:gd name="connsiteX5" fmla="*/ 1050977 w 2018163"/>
              <a:gd name="connsiteY5" fmla="*/ 1108612 h 1135659"/>
              <a:gd name="connsiteX6" fmla="*/ 1103263 w 2018163"/>
              <a:gd name="connsiteY6" fmla="*/ 1095375 h 1135659"/>
              <a:gd name="connsiteX7" fmla="*/ 1085141 w 2018163"/>
              <a:gd name="connsiteY7" fmla="*/ 868592 h 1135659"/>
              <a:gd name="connsiteX8" fmla="*/ 1936737 w 2018163"/>
              <a:gd name="connsiteY8" fmla="*/ 777875 h 1135659"/>
              <a:gd name="connsiteX9" fmla="*/ 1985917 w 2018163"/>
              <a:gd name="connsiteY9" fmla="*/ 695325 h 1135659"/>
              <a:gd name="connsiteX10" fmla="*/ 2016979 w 2018163"/>
              <a:gd name="connsiteY10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0 w 2018163"/>
              <a:gd name="connsiteY2" fmla="*/ 387282 h 1135659"/>
              <a:gd name="connsiteX3" fmla="*/ 203019 w 2018163"/>
              <a:gd name="connsiteY3" fmla="*/ 976212 h 1135659"/>
              <a:gd name="connsiteX4" fmla="*/ 920354 w 2018163"/>
              <a:gd name="connsiteY4" fmla="*/ 897258 h 1135659"/>
              <a:gd name="connsiteX5" fmla="*/ 1050977 w 2018163"/>
              <a:gd name="connsiteY5" fmla="*/ 1108612 h 1135659"/>
              <a:gd name="connsiteX6" fmla="*/ 1103263 w 2018163"/>
              <a:gd name="connsiteY6" fmla="*/ 1095375 h 1135659"/>
              <a:gd name="connsiteX7" fmla="*/ 1085141 w 2018163"/>
              <a:gd name="connsiteY7" fmla="*/ 868592 h 1135659"/>
              <a:gd name="connsiteX8" fmla="*/ 1913441 w 2018163"/>
              <a:gd name="connsiteY8" fmla="*/ 784225 h 1135659"/>
              <a:gd name="connsiteX9" fmla="*/ 1985917 w 2018163"/>
              <a:gd name="connsiteY9" fmla="*/ 695325 h 1135659"/>
              <a:gd name="connsiteX10" fmla="*/ 2016979 w 2018163"/>
              <a:gd name="connsiteY10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57537 w 2018163"/>
              <a:gd name="connsiteY2" fmla="*/ 371475 h 1135659"/>
              <a:gd name="connsiteX3" fmla="*/ 0 w 2018163"/>
              <a:gd name="connsiteY3" fmla="*/ 387282 h 1135659"/>
              <a:gd name="connsiteX4" fmla="*/ 203019 w 2018163"/>
              <a:gd name="connsiteY4" fmla="*/ 976212 h 1135659"/>
              <a:gd name="connsiteX5" fmla="*/ 920354 w 2018163"/>
              <a:gd name="connsiteY5" fmla="*/ 897258 h 1135659"/>
              <a:gd name="connsiteX6" fmla="*/ 1050977 w 2018163"/>
              <a:gd name="connsiteY6" fmla="*/ 1108612 h 1135659"/>
              <a:gd name="connsiteX7" fmla="*/ 1103263 w 2018163"/>
              <a:gd name="connsiteY7" fmla="*/ 1095375 h 1135659"/>
              <a:gd name="connsiteX8" fmla="*/ 1085141 w 2018163"/>
              <a:gd name="connsiteY8" fmla="*/ 868592 h 1135659"/>
              <a:gd name="connsiteX9" fmla="*/ 1913441 w 2018163"/>
              <a:gd name="connsiteY9" fmla="*/ 784225 h 1135659"/>
              <a:gd name="connsiteX10" fmla="*/ 1985917 w 2018163"/>
              <a:gd name="connsiteY10" fmla="*/ 695325 h 1135659"/>
              <a:gd name="connsiteX11" fmla="*/ 2016979 w 2018163"/>
              <a:gd name="connsiteY11" fmla="*/ 76200 h 1135659"/>
              <a:gd name="connsiteX0" fmla="*/ 2016979 w 2018163"/>
              <a:gd name="connsiteY0" fmla="*/ 76200 h 1135659"/>
              <a:gd name="connsiteX1" fmla="*/ 1967799 w 2018163"/>
              <a:gd name="connsiteY1" fmla="*/ 0 h 1135659"/>
              <a:gd name="connsiteX2" fmla="*/ 57537 w 2018163"/>
              <a:gd name="connsiteY2" fmla="*/ 371475 h 1135659"/>
              <a:gd name="connsiteX3" fmla="*/ 0 w 2018163"/>
              <a:gd name="connsiteY3" fmla="*/ 387282 h 1135659"/>
              <a:gd name="connsiteX4" fmla="*/ 31653 w 2018163"/>
              <a:gd name="connsiteY4" fmla="*/ 485775 h 1135659"/>
              <a:gd name="connsiteX5" fmla="*/ 203019 w 2018163"/>
              <a:gd name="connsiteY5" fmla="*/ 976212 h 1135659"/>
              <a:gd name="connsiteX6" fmla="*/ 920354 w 2018163"/>
              <a:gd name="connsiteY6" fmla="*/ 897258 h 1135659"/>
              <a:gd name="connsiteX7" fmla="*/ 1050977 w 2018163"/>
              <a:gd name="connsiteY7" fmla="*/ 1108612 h 1135659"/>
              <a:gd name="connsiteX8" fmla="*/ 1103263 w 2018163"/>
              <a:gd name="connsiteY8" fmla="*/ 1095375 h 1135659"/>
              <a:gd name="connsiteX9" fmla="*/ 1085141 w 2018163"/>
              <a:gd name="connsiteY9" fmla="*/ 868592 h 1135659"/>
              <a:gd name="connsiteX10" fmla="*/ 1913441 w 2018163"/>
              <a:gd name="connsiteY10" fmla="*/ 784225 h 1135659"/>
              <a:gd name="connsiteX11" fmla="*/ 1985917 w 2018163"/>
              <a:gd name="connsiteY11" fmla="*/ 695325 h 1135659"/>
              <a:gd name="connsiteX12" fmla="*/ 2016979 w 2018163"/>
              <a:gd name="connsiteY12" fmla="*/ 76200 h 1135659"/>
              <a:gd name="connsiteX0" fmla="*/ 1985326 w 1986510"/>
              <a:gd name="connsiteY0" fmla="*/ 76200 h 1135659"/>
              <a:gd name="connsiteX1" fmla="*/ 1936146 w 1986510"/>
              <a:gd name="connsiteY1" fmla="*/ 0 h 1135659"/>
              <a:gd name="connsiteX2" fmla="*/ 25884 w 1986510"/>
              <a:gd name="connsiteY2" fmla="*/ 371475 h 1135659"/>
              <a:gd name="connsiteX3" fmla="*/ 0 w 1986510"/>
              <a:gd name="connsiteY3" fmla="*/ 485775 h 1135659"/>
              <a:gd name="connsiteX4" fmla="*/ 171366 w 1986510"/>
              <a:gd name="connsiteY4" fmla="*/ 976212 h 1135659"/>
              <a:gd name="connsiteX5" fmla="*/ 888701 w 1986510"/>
              <a:gd name="connsiteY5" fmla="*/ 897258 h 1135659"/>
              <a:gd name="connsiteX6" fmla="*/ 1019324 w 1986510"/>
              <a:gd name="connsiteY6" fmla="*/ 1108612 h 1135659"/>
              <a:gd name="connsiteX7" fmla="*/ 1071610 w 1986510"/>
              <a:gd name="connsiteY7" fmla="*/ 1095375 h 1135659"/>
              <a:gd name="connsiteX8" fmla="*/ 1053488 w 1986510"/>
              <a:gd name="connsiteY8" fmla="*/ 868592 h 1135659"/>
              <a:gd name="connsiteX9" fmla="*/ 1881788 w 1986510"/>
              <a:gd name="connsiteY9" fmla="*/ 784225 h 1135659"/>
              <a:gd name="connsiteX10" fmla="*/ 1954264 w 1986510"/>
              <a:gd name="connsiteY10" fmla="*/ 695325 h 1135659"/>
              <a:gd name="connsiteX11" fmla="*/ 1985326 w 1986510"/>
              <a:gd name="connsiteY11" fmla="*/ 76200 h 1135659"/>
              <a:gd name="connsiteX0" fmla="*/ 1990119 w 1991303"/>
              <a:gd name="connsiteY0" fmla="*/ 76200 h 1135659"/>
              <a:gd name="connsiteX1" fmla="*/ 1940939 w 1991303"/>
              <a:gd name="connsiteY1" fmla="*/ 0 h 1135659"/>
              <a:gd name="connsiteX2" fmla="*/ 30677 w 1991303"/>
              <a:gd name="connsiteY2" fmla="*/ 371475 h 1135659"/>
              <a:gd name="connsiteX3" fmla="*/ 4793 w 1991303"/>
              <a:gd name="connsiteY3" fmla="*/ 485775 h 1135659"/>
              <a:gd name="connsiteX4" fmla="*/ 176159 w 1991303"/>
              <a:gd name="connsiteY4" fmla="*/ 976212 h 1135659"/>
              <a:gd name="connsiteX5" fmla="*/ 893494 w 1991303"/>
              <a:gd name="connsiteY5" fmla="*/ 897258 h 1135659"/>
              <a:gd name="connsiteX6" fmla="*/ 1024117 w 1991303"/>
              <a:gd name="connsiteY6" fmla="*/ 1108612 h 1135659"/>
              <a:gd name="connsiteX7" fmla="*/ 1076403 w 1991303"/>
              <a:gd name="connsiteY7" fmla="*/ 1095375 h 1135659"/>
              <a:gd name="connsiteX8" fmla="*/ 1058281 w 1991303"/>
              <a:gd name="connsiteY8" fmla="*/ 868592 h 1135659"/>
              <a:gd name="connsiteX9" fmla="*/ 1886581 w 1991303"/>
              <a:gd name="connsiteY9" fmla="*/ 784225 h 1135659"/>
              <a:gd name="connsiteX10" fmla="*/ 1959057 w 1991303"/>
              <a:gd name="connsiteY10" fmla="*/ 695325 h 1135659"/>
              <a:gd name="connsiteX11" fmla="*/ 1990119 w 1991303"/>
              <a:gd name="connsiteY11" fmla="*/ 76200 h 1135659"/>
              <a:gd name="connsiteX0" fmla="*/ 2000878 w 2002062"/>
              <a:gd name="connsiteY0" fmla="*/ 76200 h 1135659"/>
              <a:gd name="connsiteX1" fmla="*/ 1951698 w 2002062"/>
              <a:gd name="connsiteY1" fmla="*/ 0 h 1135659"/>
              <a:gd name="connsiteX2" fmla="*/ 41436 w 2002062"/>
              <a:gd name="connsiteY2" fmla="*/ 371475 h 1135659"/>
              <a:gd name="connsiteX3" fmla="*/ 15552 w 2002062"/>
              <a:gd name="connsiteY3" fmla="*/ 485775 h 1135659"/>
              <a:gd name="connsiteX4" fmla="*/ 186918 w 2002062"/>
              <a:gd name="connsiteY4" fmla="*/ 976212 h 1135659"/>
              <a:gd name="connsiteX5" fmla="*/ 904253 w 2002062"/>
              <a:gd name="connsiteY5" fmla="*/ 897258 h 1135659"/>
              <a:gd name="connsiteX6" fmla="*/ 1034876 w 2002062"/>
              <a:gd name="connsiteY6" fmla="*/ 1108612 h 1135659"/>
              <a:gd name="connsiteX7" fmla="*/ 1087162 w 2002062"/>
              <a:gd name="connsiteY7" fmla="*/ 1095375 h 1135659"/>
              <a:gd name="connsiteX8" fmla="*/ 1069040 w 2002062"/>
              <a:gd name="connsiteY8" fmla="*/ 868592 h 1135659"/>
              <a:gd name="connsiteX9" fmla="*/ 1897340 w 2002062"/>
              <a:gd name="connsiteY9" fmla="*/ 784225 h 1135659"/>
              <a:gd name="connsiteX10" fmla="*/ 1969816 w 2002062"/>
              <a:gd name="connsiteY10" fmla="*/ 695325 h 1135659"/>
              <a:gd name="connsiteX11" fmla="*/ 2000878 w 2002062"/>
              <a:gd name="connsiteY11" fmla="*/ 76200 h 1135659"/>
              <a:gd name="connsiteX0" fmla="*/ 2000878 w 2002062"/>
              <a:gd name="connsiteY0" fmla="*/ 76200 h 1135659"/>
              <a:gd name="connsiteX1" fmla="*/ 1951698 w 2002062"/>
              <a:gd name="connsiteY1" fmla="*/ 0 h 1135659"/>
              <a:gd name="connsiteX2" fmla="*/ 41436 w 2002062"/>
              <a:gd name="connsiteY2" fmla="*/ 371475 h 1135659"/>
              <a:gd name="connsiteX3" fmla="*/ 15552 w 2002062"/>
              <a:gd name="connsiteY3" fmla="*/ 485775 h 1135659"/>
              <a:gd name="connsiteX4" fmla="*/ 186918 w 2002062"/>
              <a:gd name="connsiteY4" fmla="*/ 976212 h 1135659"/>
              <a:gd name="connsiteX5" fmla="*/ 264042 w 2002062"/>
              <a:gd name="connsiteY5" fmla="*/ 971550 h 1135659"/>
              <a:gd name="connsiteX6" fmla="*/ 904253 w 2002062"/>
              <a:gd name="connsiteY6" fmla="*/ 897258 h 1135659"/>
              <a:gd name="connsiteX7" fmla="*/ 1034876 w 2002062"/>
              <a:gd name="connsiteY7" fmla="*/ 1108612 h 1135659"/>
              <a:gd name="connsiteX8" fmla="*/ 1087162 w 2002062"/>
              <a:gd name="connsiteY8" fmla="*/ 1095375 h 1135659"/>
              <a:gd name="connsiteX9" fmla="*/ 1069040 w 2002062"/>
              <a:gd name="connsiteY9" fmla="*/ 868592 h 1135659"/>
              <a:gd name="connsiteX10" fmla="*/ 1897340 w 2002062"/>
              <a:gd name="connsiteY10" fmla="*/ 784225 h 1135659"/>
              <a:gd name="connsiteX11" fmla="*/ 1969816 w 2002062"/>
              <a:gd name="connsiteY11" fmla="*/ 695325 h 1135659"/>
              <a:gd name="connsiteX12" fmla="*/ 2000878 w 2002062"/>
              <a:gd name="connsiteY12" fmla="*/ 76200 h 1135659"/>
              <a:gd name="connsiteX0" fmla="*/ 2000878 w 2002062"/>
              <a:gd name="connsiteY0" fmla="*/ 76200 h 1135659"/>
              <a:gd name="connsiteX1" fmla="*/ 1951698 w 2002062"/>
              <a:gd name="connsiteY1" fmla="*/ 0 h 1135659"/>
              <a:gd name="connsiteX2" fmla="*/ 41436 w 2002062"/>
              <a:gd name="connsiteY2" fmla="*/ 371475 h 1135659"/>
              <a:gd name="connsiteX3" fmla="*/ 15552 w 2002062"/>
              <a:gd name="connsiteY3" fmla="*/ 485775 h 1135659"/>
              <a:gd name="connsiteX4" fmla="*/ 147563 w 2002062"/>
              <a:gd name="connsiteY4" fmla="*/ 873125 h 1135659"/>
              <a:gd name="connsiteX5" fmla="*/ 186918 w 2002062"/>
              <a:gd name="connsiteY5" fmla="*/ 976212 h 1135659"/>
              <a:gd name="connsiteX6" fmla="*/ 264042 w 2002062"/>
              <a:gd name="connsiteY6" fmla="*/ 971550 h 1135659"/>
              <a:gd name="connsiteX7" fmla="*/ 904253 w 2002062"/>
              <a:gd name="connsiteY7" fmla="*/ 897258 h 1135659"/>
              <a:gd name="connsiteX8" fmla="*/ 1034876 w 2002062"/>
              <a:gd name="connsiteY8" fmla="*/ 1108612 h 1135659"/>
              <a:gd name="connsiteX9" fmla="*/ 1087162 w 2002062"/>
              <a:gd name="connsiteY9" fmla="*/ 1095375 h 1135659"/>
              <a:gd name="connsiteX10" fmla="*/ 1069040 w 2002062"/>
              <a:gd name="connsiteY10" fmla="*/ 868592 h 1135659"/>
              <a:gd name="connsiteX11" fmla="*/ 1897340 w 2002062"/>
              <a:gd name="connsiteY11" fmla="*/ 784225 h 1135659"/>
              <a:gd name="connsiteX12" fmla="*/ 1969816 w 2002062"/>
              <a:gd name="connsiteY12" fmla="*/ 695325 h 1135659"/>
              <a:gd name="connsiteX13" fmla="*/ 2000878 w 2002062"/>
              <a:gd name="connsiteY13" fmla="*/ 76200 h 1135659"/>
              <a:gd name="connsiteX0" fmla="*/ 2000878 w 2002062"/>
              <a:gd name="connsiteY0" fmla="*/ 76200 h 1135659"/>
              <a:gd name="connsiteX1" fmla="*/ 1951698 w 2002062"/>
              <a:gd name="connsiteY1" fmla="*/ 0 h 1135659"/>
              <a:gd name="connsiteX2" fmla="*/ 41436 w 2002062"/>
              <a:gd name="connsiteY2" fmla="*/ 371475 h 1135659"/>
              <a:gd name="connsiteX3" fmla="*/ 15552 w 2002062"/>
              <a:gd name="connsiteY3" fmla="*/ 485775 h 1135659"/>
              <a:gd name="connsiteX4" fmla="*/ 147563 w 2002062"/>
              <a:gd name="connsiteY4" fmla="*/ 873125 h 1135659"/>
              <a:gd name="connsiteX5" fmla="*/ 264042 w 2002062"/>
              <a:gd name="connsiteY5" fmla="*/ 971550 h 1135659"/>
              <a:gd name="connsiteX6" fmla="*/ 904253 w 2002062"/>
              <a:gd name="connsiteY6" fmla="*/ 897258 h 1135659"/>
              <a:gd name="connsiteX7" fmla="*/ 1034876 w 2002062"/>
              <a:gd name="connsiteY7" fmla="*/ 1108612 h 1135659"/>
              <a:gd name="connsiteX8" fmla="*/ 1087162 w 2002062"/>
              <a:gd name="connsiteY8" fmla="*/ 1095375 h 1135659"/>
              <a:gd name="connsiteX9" fmla="*/ 1069040 w 2002062"/>
              <a:gd name="connsiteY9" fmla="*/ 868592 h 1135659"/>
              <a:gd name="connsiteX10" fmla="*/ 1897340 w 2002062"/>
              <a:gd name="connsiteY10" fmla="*/ 784225 h 1135659"/>
              <a:gd name="connsiteX11" fmla="*/ 1969816 w 2002062"/>
              <a:gd name="connsiteY11" fmla="*/ 695325 h 1135659"/>
              <a:gd name="connsiteX12" fmla="*/ 2000878 w 2002062"/>
              <a:gd name="connsiteY12" fmla="*/ 76200 h 1135659"/>
              <a:gd name="connsiteX0" fmla="*/ 2000878 w 2002062"/>
              <a:gd name="connsiteY0" fmla="*/ 76200 h 1135659"/>
              <a:gd name="connsiteX1" fmla="*/ 1951698 w 2002062"/>
              <a:gd name="connsiteY1" fmla="*/ 0 h 1135659"/>
              <a:gd name="connsiteX2" fmla="*/ 41436 w 2002062"/>
              <a:gd name="connsiteY2" fmla="*/ 371475 h 1135659"/>
              <a:gd name="connsiteX3" fmla="*/ 15552 w 2002062"/>
              <a:gd name="connsiteY3" fmla="*/ 485775 h 1135659"/>
              <a:gd name="connsiteX4" fmla="*/ 147563 w 2002062"/>
              <a:gd name="connsiteY4" fmla="*/ 873125 h 1135659"/>
              <a:gd name="connsiteX5" fmla="*/ 264042 w 2002062"/>
              <a:gd name="connsiteY5" fmla="*/ 971550 h 1135659"/>
              <a:gd name="connsiteX6" fmla="*/ 904253 w 2002062"/>
              <a:gd name="connsiteY6" fmla="*/ 897258 h 1135659"/>
              <a:gd name="connsiteX7" fmla="*/ 1034876 w 2002062"/>
              <a:gd name="connsiteY7" fmla="*/ 1108612 h 1135659"/>
              <a:gd name="connsiteX8" fmla="*/ 1087162 w 2002062"/>
              <a:gd name="connsiteY8" fmla="*/ 1095375 h 1135659"/>
              <a:gd name="connsiteX9" fmla="*/ 1069040 w 2002062"/>
              <a:gd name="connsiteY9" fmla="*/ 868592 h 1135659"/>
              <a:gd name="connsiteX10" fmla="*/ 1897340 w 2002062"/>
              <a:gd name="connsiteY10" fmla="*/ 784225 h 1135659"/>
              <a:gd name="connsiteX11" fmla="*/ 1969816 w 2002062"/>
              <a:gd name="connsiteY11" fmla="*/ 695325 h 1135659"/>
              <a:gd name="connsiteX12" fmla="*/ 2000878 w 2002062"/>
              <a:gd name="connsiteY12" fmla="*/ 76200 h 1135659"/>
              <a:gd name="connsiteX0" fmla="*/ 2000878 w 2002062"/>
              <a:gd name="connsiteY0" fmla="*/ 76200 h 1135659"/>
              <a:gd name="connsiteX1" fmla="*/ 1951698 w 2002062"/>
              <a:gd name="connsiteY1" fmla="*/ 0 h 1135659"/>
              <a:gd name="connsiteX2" fmla="*/ 41436 w 2002062"/>
              <a:gd name="connsiteY2" fmla="*/ 371475 h 1135659"/>
              <a:gd name="connsiteX3" fmla="*/ 15552 w 2002062"/>
              <a:gd name="connsiteY3" fmla="*/ 485775 h 1135659"/>
              <a:gd name="connsiteX4" fmla="*/ 147563 w 2002062"/>
              <a:gd name="connsiteY4" fmla="*/ 873125 h 1135659"/>
              <a:gd name="connsiteX5" fmla="*/ 264042 w 2002062"/>
              <a:gd name="connsiteY5" fmla="*/ 971550 h 1135659"/>
              <a:gd name="connsiteX6" fmla="*/ 904253 w 2002062"/>
              <a:gd name="connsiteY6" fmla="*/ 897258 h 1135659"/>
              <a:gd name="connsiteX7" fmla="*/ 1034876 w 2002062"/>
              <a:gd name="connsiteY7" fmla="*/ 1108612 h 1135659"/>
              <a:gd name="connsiteX8" fmla="*/ 1087162 w 2002062"/>
              <a:gd name="connsiteY8" fmla="*/ 1095375 h 1135659"/>
              <a:gd name="connsiteX9" fmla="*/ 1069040 w 2002062"/>
              <a:gd name="connsiteY9" fmla="*/ 868592 h 1135659"/>
              <a:gd name="connsiteX10" fmla="*/ 1897340 w 2002062"/>
              <a:gd name="connsiteY10" fmla="*/ 784225 h 1135659"/>
              <a:gd name="connsiteX11" fmla="*/ 1969816 w 2002062"/>
              <a:gd name="connsiteY11" fmla="*/ 695325 h 1135659"/>
              <a:gd name="connsiteX12" fmla="*/ 2000878 w 2002062"/>
              <a:gd name="connsiteY12" fmla="*/ 76200 h 113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2062" h="1135659">
                <a:moveTo>
                  <a:pt x="2000878" y="76200"/>
                </a:moveTo>
                <a:cubicBezTo>
                  <a:pt x="2007781" y="25400"/>
                  <a:pt x="1983621" y="0"/>
                  <a:pt x="1951698" y="0"/>
                </a:cubicBezTo>
                <a:lnTo>
                  <a:pt x="41436" y="371475"/>
                </a:lnTo>
                <a:cubicBezTo>
                  <a:pt x="-13784" y="390525"/>
                  <a:pt x="-4293" y="444500"/>
                  <a:pt x="15552" y="485775"/>
                </a:cubicBezTo>
                <a:lnTo>
                  <a:pt x="147563" y="873125"/>
                </a:lnTo>
                <a:cubicBezTo>
                  <a:pt x="173447" y="953558"/>
                  <a:pt x="214863" y="976842"/>
                  <a:pt x="264042" y="971550"/>
                </a:cubicBezTo>
                <a:lnTo>
                  <a:pt x="904253" y="897258"/>
                </a:lnTo>
                <a:lnTo>
                  <a:pt x="1034876" y="1108612"/>
                </a:lnTo>
                <a:cubicBezTo>
                  <a:pt x="1060071" y="1148650"/>
                  <a:pt x="1085264" y="1144237"/>
                  <a:pt x="1087162" y="1095375"/>
                </a:cubicBezTo>
                <a:lnTo>
                  <a:pt x="1069040" y="868592"/>
                </a:lnTo>
                <a:lnTo>
                  <a:pt x="1897340" y="784225"/>
                </a:lnTo>
                <a:cubicBezTo>
                  <a:pt x="1924087" y="782108"/>
                  <a:pt x="1963777" y="760942"/>
                  <a:pt x="1969816" y="695325"/>
                </a:cubicBezTo>
                <a:lnTo>
                  <a:pt x="2000878" y="76200"/>
                </a:lnTo>
                <a:close/>
              </a:path>
            </a:pathLst>
          </a:custGeom>
          <a:solidFill>
            <a:srgbClr val="FF2600">
              <a:alpha val="56000"/>
            </a:srgbClr>
          </a:solidFill>
          <a:ln w="19050">
            <a:solidFill>
              <a:srgbClr val="FF260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068979C4-EDAB-7F36-BEEB-6ECCF148D369}"/>
              </a:ext>
            </a:extLst>
          </p:cNvPr>
          <p:cNvGrpSpPr>
            <a:grpSpLocks noChangeAspect="1"/>
          </p:cNvGrpSpPr>
          <p:nvPr/>
        </p:nvGrpSpPr>
        <p:grpSpPr>
          <a:xfrm>
            <a:off x="5720764" y="3773284"/>
            <a:ext cx="2009980" cy="1315047"/>
            <a:chOff x="5323984" y="4396075"/>
            <a:chExt cx="3431258" cy="2248267"/>
          </a:xfrm>
        </p:grpSpPr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40225193-BC43-EB86-A260-8AD9767D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9916" y="4398553"/>
              <a:ext cx="1715326" cy="22433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AACD3426-0595-C87F-6A83-F9CAE0638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3984" y="4396075"/>
              <a:ext cx="1725242" cy="22482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8284E013-D097-2F39-8803-39B557530CA5}"/>
              </a:ext>
            </a:extLst>
          </p:cNvPr>
          <p:cNvGrpSpPr>
            <a:grpSpLocks noChangeAspect="1"/>
          </p:cNvGrpSpPr>
          <p:nvPr/>
        </p:nvGrpSpPr>
        <p:grpSpPr>
          <a:xfrm>
            <a:off x="5353179" y="2856442"/>
            <a:ext cx="1955838" cy="1315047"/>
            <a:chOff x="5801245" y="3147911"/>
            <a:chExt cx="2353580" cy="1518370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185A1DF6-E50E-E7DD-021E-1C52A798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3990" y="3147911"/>
              <a:ext cx="1180835" cy="15117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EA64692C-6BCB-82B3-5A05-7F83D3039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1245" y="3147911"/>
              <a:ext cx="1172744" cy="15183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51A03554-234C-9B4C-9E1A-D4606311E305}"/>
              </a:ext>
            </a:extLst>
          </p:cNvPr>
          <p:cNvSpPr/>
          <p:nvPr/>
        </p:nvSpPr>
        <p:spPr>
          <a:xfrm>
            <a:off x="5642319" y="1641394"/>
            <a:ext cx="1722711" cy="1455068"/>
          </a:xfrm>
          <a:custGeom>
            <a:avLst/>
            <a:gdLst>
              <a:gd name="connsiteX0" fmla="*/ 919258 w 1821483"/>
              <a:gd name="connsiteY0" fmla="*/ 0 h 1455068"/>
              <a:gd name="connsiteX1" fmla="*/ 1386711 w 1821483"/>
              <a:gd name="connsiteY1" fmla="*/ 69622 h 1455068"/>
              <a:gd name="connsiteX2" fmla="*/ 1708142 w 1821483"/>
              <a:gd name="connsiteY2" fmla="*/ 297012 h 1455068"/>
              <a:gd name="connsiteX3" fmla="*/ 1821268 w 1821483"/>
              <a:gd name="connsiteY3" fmla="*/ 677957 h 1455068"/>
              <a:gd name="connsiteX4" fmla="*/ 1690740 w 1821483"/>
              <a:gd name="connsiteY4" fmla="*/ 1061311 h 1455068"/>
              <a:gd name="connsiteX5" fmla="*/ 1362233 w 1821483"/>
              <a:gd name="connsiteY5" fmla="*/ 1292127 h 1455068"/>
              <a:gd name="connsiteX6" fmla="*/ 900252 w 1821483"/>
              <a:gd name="connsiteY6" fmla="*/ 1364952 h 1455068"/>
              <a:gd name="connsiteX7" fmla="*/ 442263 w 1821483"/>
              <a:gd name="connsiteY7" fmla="*/ 1296097 h 1455068"/>
              <a:gd name="connsiteX8" fmla="*/ 369668 w 1821483"/>
              <a:gd name="connsiteY8" fmla="*/ 1265130 h 1455068"/>
              <a:gd name="connsiteX9" fmla="*/ 340928 w 1821483"/>
              <a:gd name="connsiteY9" fmla="*/ 1314001 h 1455068"/>
              <a:gd name="connsiteX10" fmla="*/ 330439 w 1821483"/>
              <a:gd name="connsiteY10" fmla="*/ 1455068 h 1455068"/>
              <a:gd name="connsiteX11" fmla="*/ 223732 w 1821483"/>
              <a:gd name="connsiteY11" fmla="*/ 1215806 h 1455068"/>
              <a:gd name="connsiteX12" fmla="*/ 222840 w 1821483"/>
              <a:gd name="connsiteY12" fmla="*/ 1171137 h 1455068"/>
              <a:gd name="connsiteX13" fmla="*/ 185893 w 1821483"/>
              <a:gd name="connsiteY13" fmla="*/ 1140090 h 1455068"/>
              <a:gd name="connsiteX14" fmla="*/ 121016 w 1821483"/>
              <a:gd name="connsiteY14" fmla="*/ 1066655 h 1455068"/>
              <a:gd name="connsiteX15" fmla="*/ 1893 w 1821483"/>
              <a:gd name="connsiteY15" fmla="*/ 735093 h 1455068"/>
              <a:gd name="connsiteX16" fmla="*/ 0 w 1821483"/>
              <a:gd name="connsiteY16" fmla="*/ 682003 h 1455068"/>
              <a:gd name="connsiteX17" fmla="*/ 0 w 1821483"/>
              <a:gd name="connsiteY17" fmla="*/ 682001 h 1455068"/>
              <a:gd name="connsiteX18" fmla="*/ 1896 w 1821483"/>
              <a:gd name="connsiteY18" fmla="*/ 629328 h 1455068"/>
              <a:gd name="connsiteX19" fmla="*/ 122290 w 1821483"/>
              <a:gd name="connsiteY19" fmla="*/ 298743 h 1455068"/>
              <a:gd name="connsiteX20" fmla="*/ 450310 w 1821483"/>
              <a:gd name="connsiteY20" fmla="*/ 69890 h 1455068"/>
              <a:gd name="connsiteX21" fmla="*/ 919258 w 1821483"/>
              <a:gd name="connsiteY21" fmla="*/ 0 h 145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1483" h="1455068">
                <a:moveTo>
                  <a:pt x="919258" y="0"/>
                </a:moveTo>
                <a:cubicBezTo>
                  <a:pt x="1087930" y="27"/>
                  <a:pt x="1243453" y="19459"/>
                  <a:pt x="1386711" y="69622"/>
                </a:cubicBezTo>
                <a:cubicBezTo>
                  <a:pt x="1523519" y="118110"/>
                  <a:pt x="1630234" y="193152"/>
                  <a:pt x="1708142" y="297012"/>
                </a:cubicBezTo>
                <a:cubicBezTo>
                  <a:pt x="1790063" y="407364"/>
                  <a:pt x="1824573" y="536941"/>
                  <a:pt x="1821268" y="677957"/>
                </a:cubicBezTo>
                <a:cubicBezTo>
                  <a:pt x="1817934" y="820168"/>
                  <a:pt x="1778093" y="950944"/>
                  <a:pt x="1690740" y="1061311"/>
                </a:cubicBezTo>
                <a:cubicBezTo>
                  <a:pt x="1607752" y="1166230"/>
                  <a:pt x="1500025" y="1243808"/>
                  <a:pt x="1362233" y="1292127"/>
                </a:cubicBezTo>
                <a:cubicBezTo>
                  <a:pt x="1218515" y="1342478"/>
                  <a:pt x="1065480" y="1364156"/>
                  <a:pt x="900252" y="1364952"/>
                </a:cubicBezTo>
                <a:cubicBezTo>
                  <a:pt x="735722" y="1365744"/>
                  <a:pt x="584051" y="1345414"/>
                  <a:pt x="442263" y="1296097"/>
                </a:cubicBezTo>
                <a:lnTo>
                  <a:pt x="369668" y="1265130"/>
                </a:lnTo>
                <a:lnTo>
                  <a:pt x="340928" y="1314001"/>
                </a:lnTo>
                <a:cubicBezTo>
                  <a:pt x="318776" y="1367082"/>
                  <a:pt x="315137" y="1417786"/>
                  <a:pt x="330439" y="1455068"/>
                </a:cubicBezTo>
                <a:cubicBezTo>
                  <a:pt x="268646" y="1391154"/>
                  <a:pt x="232432" y="1304818"/>
                  <a:pt x="223732" y="1215806"/>
                </a:cubicBezTo>
                <a:lnTo>
                  <a:pt x="222840" y="1171137"/>
                </a:lnTo>
                <a:lnTo>
                  <a:pt x="185893" y="1140090"/>
                </a:lnTo>
                <a:cubicBezTo>
                  <a:pt x="162643" y="1117363"/>
                  <a:pt x="141047" y="1092872"/>
                  <a:pt x="121016" y="1066655"/>
                </a:cubicBezTo>
                <a:cubicBezTo>
                  <a:pt x="47260" y="970180"/>
                  <a:pt x="11132" y="857372"/>
                  <a:pt x="1893" y="735093"/>
                </a:cubicBezTo>
                <a:cubicBezTo>
                  <a:pt x="1231" y="717404"/>
                  <a:pt x="662" y="699705"/>
                  <a:pt x="0" y="682003"/>
                </a:cubicBezTo>
                <a:cubicBezTo>
                  <a:pt x="0" y="682003"/>
                  <a:pt x="0" y="682001"/>
                  <a:pt x="0" y="682001"/>
                </a:cubicBezTo>
                <a:cubicBezTo>
                  <a:pt x="662" y="664438"/>
                  <a:pt x="1233" y="646879"/>
                  <a:pt x="1896" y="629328"/>
                </a:cubicBezTo>
                <a:cubicBezTo>
                  <a:pt x="11138" y="507941"/>
                  <a:pt x="48206" y="395739"/>
                  <a:pt x="122290" y="298743"/>
                </a:cubicBezTo>
                <a:cubicBezTo>
                  <a:pt x="202926" y="194222"/>
                  <a:pt x="311833" y="118647"/>
                  <a:pt x="450310" y="69890"/>
                </a:cubicBezTo>
                <a:cubicBezTo>
                  <a:pt x="595247" y="19466"/>
                  <a:pt x="751298" y="-27"/>
                  <a:pt x="919258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kumimoji="1" lang="ja-JP" altLang="en-US"/>
          </a:p>
        </p:txBody>
      </p:sp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3CD50F17-5545-D94F-840B-CF9F52703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213753"/>
              </p:ext>
            </p:extLst>
          </p:nvPr>
        </p:nvGraphicFramePr>
        <p:xfrm>
          <a:off x="546405" y="2184431"/>
          <a:ext cx="4656217" cy="3011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6943">
                  <a:extLst>
                    <a:ext uri="{9D8B030D-6E8A-4147-A177-3AD203B41FA5}">
                      <a16:colId xmlns:a16="http://schemas.microsoft.com/office/drawing/2014/main" val="454046966"/>
                    </a:ext>
                  </a:extLst>
                </a:gridCol>
                <a:gridCol w="715077">
                  <a:extLst>
                    <a:ext uri="{9D8B030D-6E8A-4147-A177-3AD203B41FA5}">
                      <a16:colId xmlns:a16="http://schemas.microsoft.com/office/drawing/2014/main" val="671223675"/>
                    </a:ext>
                  </a:extLst>
                </a:gridCol>
                <a:gridCol w="1072616">
                  <a:extLst>
                    <a:ext uri="{9D8B030D-6E8A-4147-A177-3AD203B41FA5}">
                      <a16:colId xmlns:a16="http://schemas.microsoft.com/office/drawing/2014/main" val="3502599915"/>
                    </a:ext>
                  </a:extLst>
                </a:gridCol>
                <a:gridCol w="1481581">
                  <a:extLst>
                    <a:ext uri="{9D8B030D-6E8A-4147-A177-3AD203B41FA5}">
                      <a16:colId xmlns:a16="http://schemas.microsoft.com/office/drawing/2014/main" val="1368887279"/>
                    </a:ext>
                  </a:extLst>
                </a:gridCol>
              </a:tblGrid>
              <a:tr h="25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広告面</a:t>
                      </a:r>
                      <a:endParaRPr lang="ja-JP" sz="1500" b="1" kern="100">
                        <a:solidFill>
                          <a:schemeClr val="bg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スペース</a:t>
                      </a:r>
                      <a:endParaRPr lang="ja-JP" sz="1500" b="1" kern="100">
                        <a:solidFill>
                          <a:schemeClr val="bg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料　金　　　　</a:t>
                      </a:r>
                      <a:endParaRPr lang="ja-JP" sz="1500" b="1" kern="100">
                        <a:solidFill>
                          <a:schemeClr val="bg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（天地</a:t>
                      </a:r>
                      <a:r>
                        <a:rPr lang="en-US" sz="1100" b="1" kern="100" dirty="0">
                          <a:solidFill>
                            <a:schemeClr val="bg1"/>
                          </a:solidFill>
                          <a:effectLst/>
                        </a:rPr>
                        <a:t>×</a:t>
                      </a: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左右・㍉）</a:t>
                      </a:r>
                      <a:endParaRPr lang="ja-JP" sz="1100" b="1" kern="100">
                        <a:solidFill>
                          <a:schemeClr val="bg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51713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表　紙　４ 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3,500,000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263×210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484277"/>
                  </a:ext>
                </a:extLst>
              </a:tr>
              <a:tr h="2454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表 紙２見 開 き 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2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5,000,000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280×440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12785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 spc="-150">
                          <a:effectLst/>
                          <a:latin typeface="+mn-ea"/>
                          <a:ea typeface="+mn-ea"/>
                        </a:rPr>
                        <a:t>表紙２見開き裏見開き</a:t>
                      </a:r>
                      <a:endParaRPr lang="ja-JP" sz="1100" b="1" kern="100" spc="-15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2 P 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4,800,000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280×440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679885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33400" algn="l"/>
                          <a:tab pos="2700020" algn="ctr"/>
                          <a:tab pos="5400040" algn="r"/>
                        </a:tabLs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表　紙　３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2,300,000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280×220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273073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目 次 対 向</a:t>
                      </a:r>
                      <a:r>
                        <a:rPr lang="en-US" sz="1100" b="1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2,400,000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280×220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365874"/>
                  </a:ext>
                </a:extLst>
              </a:tr>
              <a:tr h="2454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0" spc="20">
                          <a:effectLst/>
                          <a:latin typeface="+mn-ea"/>
                          <a:ea typeface="+mn-ea"/>
                        </a:rPr>
                        <a:t>目 次 裏 見 開 き</a:t>
                      </a:r>
                      <a:endParaRPr lang="ja-JP" sz="11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2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4,700,000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280×440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460533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中 面 見 開 き 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2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4,600,000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280×440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13698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中 面 カ ラ ー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2,300,000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280×220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80339"/>
                  </a:ext>
                </a:extLst>
              </a:tr>
              <a:tr h="25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中 面 カ ラ ー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1/ 3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  900,000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841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  250×65 </a:t>
                      </a:r>
                      <a:endParaRPr lang="ja-JP" sz="15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729712"/>
                  </a:ext>
                </a:extLst>
              </a:tr>
              <a:tr h="2454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中 面 モノクロ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1C</a:t>
                      </a:r>
                      <a:r>
                        <a:rPr lang="ja-JP" sz="1100" kern="100">
                          <a:effectLst/>
                          <a:latin typeface="+mn-ea"/>
                          <a:ea typeface="+mn-ea"/>
                        </a:rPr>
                        <a:t>１</a:t>
                      </a: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1,300,000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280×220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0492"/>
                  </a:ext>
                </a:extLst>
              </a:tr>
              <a:tr h="2454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ハガキ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1C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3,000,000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150×100</a:t>
                      </a:r>
                      <a:endParaRPr lang="ja-JP" sz="15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36401"/>
                  </a:ext>
                </a:extLst>
              </a:tr>
            </a:tbl>
          </a:graphicData>
        </a:graphic>
      </p:graphicFrame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333C4B80-9E1B-9B40-90E8-88BE8B21C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000" y="627935"/>
            <a:ext cx="4639886" cy="917999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77C4881F-1104-7F40-A3FB-5868B460A7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64577" y="1461117"/>
            <a:ext cx="6428976" cy="2160000"/>
          </a:xfrm>
          <a:prstGeom prst="rect">
            <a:avLst/>
          </a:prstGeom>
        </p:spPr>
      </p:pic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6F956FB3-3EDF-EF43-AB00-EB0A33F4D0B5}"/>
              </a:ext>
            </a:extLst>
          </p:cNvPr>
          <p:cNvSpPr/>
          <p:nvPr/>
        </p:nvSpPr>
        <p:spPr>
          <a:xfrm>
            <a:off x="8112125" y="5713198"/>
            <a:ext cx="6492133" cy="4421401"/>
          </a:xfrm>
          <a:prstGeom prst="roundRect">
            <a:avLst>
              <a:gd name="adj" fmla="val 7050"/>
            </a:avLst>
          </a:prstGeom>
          <a:solidFill>
            <a:srgbClr val="FF2600">
              <a:alpha val="25000"/>
            </a:srgbClr>
          </a:solidFill>
        </p:spPr>
        <p:txBody>
          <a:bodyPr wrap="square" rtlCol="0" anchor="ctr">
            <a:noAutofit/>
          </a:bodyPr>
          <a:lstStyle/>
          <a:p>
            <a:pPr algn="l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3A08AF54-49AE-4A40-A48F-48E88244CB2D}"/>
              </a:ext>
            </a:extLst>
          </p:cNvPr>
          <p:cNvSpPr/>
          <p:nvPr/>
        </p:nvSpPr>
        <p:spPr>
          <a:xfrm rot="10800000">
            <a:off x="10722378" y="8282814"/>
            <a:ext cx="3593697" cy="547585"/>
          </a:xfrm>
          <a:custGeom>
            <a:avLst/>
            <a:gdLst>
              <a:gd name="connsiteX0" fmla="*/ 3593697 w 3593697"/>
              <a:gd name="connsiteY0" fmla="*/ 341613 h 547585"/>
              <a:gd name="connsiteX1" fmla="*/ 3593697 w 3593697"/>
              <a:gd name="connsiteY1" fmla="*/ 341613 h 547585"/>
              <a:gd name="connsiteX2" fmla="*/ 3593697 w 3593697"/>
              <a:gd name="connsiteY2" fmla="*/ 341612 h 547585"/>
              <a:gd name="connsiteX3" fmla="*/ 3387724 w 3593697"/>
              <a:gd name="connsiteY3" fmla="*/ 547585 h 547585"/>
              <a:gd name="connsiteX4" fmla="*/ 205973 w 3593697"/>
              <a:gd name="connsiteY4" fmla="*/ 547585 h 547585"/>
              <a:gd name="connsiteX5" fmla="*/ 0 w 3593697"/>
              <a:gd name="connsiteY5" fmla="*/ 341612 h 547585"/>
              <a:gd name="connsiteX6" fmla="*/ 1 w 3593697"/>
              <a:gd name="connsiteY6" fmla="*/ 341612 h 547585"/>
              <a:gd name="connsiteX7" fmla="*/ 205974 w 3593697"/>
              <a:gd name="connsiteY7" fmla="*/ 135639 h 547585"/>
              <a:gd name="connsiteX8" fmla="*/ 1778415 w 3593697"/>
              <a:gd name="connsiteY8" fmla="*/ 135639 h 547585"/>
              <a:gd name="connsiteX9" fmla="*/ 1857085 w 3593697"/>
              <a:gd name="connsiteY9" fmla="*/ 0 h 547585"/>
              <a:gd name="connsiteX10" fmla="*/ 1935756 w 3593697"/>
              <a:gd name="connsiteY10" fmla="*/ 135640 h 547585"/>
              <a:gd name="connsiteX11" fmla="*/ 3387724 w 3593697"/>
              <a:gd name="connsiteY11" fmla="*/ 135640 h 547585"/>
              <a:gd name="connsiteX12" fmla="*/ 3577511 w 3593697"/>
              <a:gd name="connsiteY12" fmla="*/ 261439 h 547585"/>
              <a:gd name="connsiteX13" fmla="*/ 3593697 w 3593697"/>
              <a:gd name="connsiteY13" fmla="*/ 341613 h 547585"/>
              <a:gd name="connsiteX14" fmla="*/ 3577511 w 3593697"/>
              <a:gd name="connsiteY14" fmla="*/ 421786 h 547585"/>
              <a:gd name="connsiteX15" fmla="*/ 3387724 w 3593697"/>
              <a:gd name="connsiteY15" fmla="*/ 547585 h 54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3697" h="547585">
                <a:moveTo>
                  <a:pt x="3593697" y="341613"/>
                </a:moveTo>
                <a:lnTo>
                  <a:pt x="3593697" y="341613"/>
                </a:lnTo>
                <a:lnTo>
                  <a:pt x="3593697" y="341612"/>
                </a:lnTo>
                <a:close/>
                <a:moveTo>
                  <a:pt x="3387724" y="547585"/>
                </a:moveTo>
                <a:lnTo>
                  <a:pt x="205973" y="547585"/>
                </a:lnTo>
                <a:cubicBezTo>
                  <a:pt x="92217" y="547585"/>
                  <a:pt x="0" y="455368"/>
                  <a:pt x="0" y="341612"/>
                </a:cubicBezTo>
                <a:lnTo>
                  <a:pt x="1" y="341612"/>
                </a:lnTo>
                <a:cubicBezTo>
                  <a:pt x="1" y="227856"/>
                  <a:pt x="92218" y="135639"/>
                  <a:pt x="205974" y="135639"/>
                </a:cubicBezTo>
                <a:lnTo>
                  <a:pt x="1778415" y="135639"/>
                </a:lnTo>
                <a:lnTo>
                  <a:pt x="1857085" y="0"/>
                </a:lnTo>
                <a:lnTo>
                  <a:pt x="1935756" y="135640"/>
                </a:lnTo>
                <a:lnTo>
                  <a:pt x="3387724" y="135640"/>
                </a:lnTo>
                <a:cubicBezTo>
                  <a:pt x="3473041" y="135640"/>
                  <a:pt x="3546242" y="187512"/>
                  <a:pt x="3577511" y="261439"/>
                </a:cubicBezTo>
                <a:lnTo>
                  <a:pt x="3593697" y="341613"/>
                </a:lnTo>
                <a:lnTo>
                  <a:pt x="3577511" y="421786"/>
                </a:lnTo>
                <a:cubicBezTo>
                  <a:pt x="3546242" y="495713"/>
                  <a:pt x="3473041" y="547585"/>
                  <a:pt x="3387724" y="54758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0697722-1B06-7E48-8CB3-B16171153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3693" y="1013509"/>
            <a:ext cx="3444888" cy="410818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2200" b="1" dirty="0">
                <a:solidFill>
                  <a:srgbClr val="EA55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NIPPON</a:t>
            </a:r>
            <a:r>
              <a:rPr kumimoji="1"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の年末年始は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8D8E429-2E02-4441-99F7-9785D75D8FA1}"/>
              </a:ext>
            </a:extLst>
          </p:cNvPr>
          <p:cNvSpPr/>
          <p:nvPr/>
        </p:nvSpPr>
        <p:spPr>
          <a:xfrm>
            <a:off x="8112126" y="4233943"/>
            <a:ext cx="6481762" cy="13256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060"/>
              </a:lnSpc>
            </a:pPr>
            <a:r>
              <a:rPr lang="ja-JP" altLang="en-US" sz="1300" b="1" dirty="0">
                <a:latin typeface="+mn-ea"/>
              </a:rPr>
              <a:t>読者発の暮らしに即した使えるアイデア満載で</a:t>
            </a:r>
          </a:p>
          <a:p>
            <a:pPr algn="ctr">
              <a:lnSpc>
                <a:spcPts val="2060"/>
              </a:lnSpc>
            </a:pPr>
            <a:r>
              <a:rPr lang="ja-JP" altLang="en-US" sz="1300" b="1" dirty="0">
                <a:latin typeface="+mn-ea"/>
              </a:rPr>
              <a:t>一世を風靡した雑誌</a:t>
            </a:r>
            <a:r>
              <a:rPr lang="en-US" altLang="ja-JP" sz="1300" b="1" dirty="0">
                <a:latin typeface="+mn-ea"/>
              </a:rPr>
              <a:t>『</a:t>
            </a:r>
            <a:r>
              <a:rPr lang="ja-JP" altLang="en-US" sz="1300" b="1" dirty="0">
                <a:latin typeface="+mn-ea"/>
              </a:rPr>
              <a:t>すてきな奥さん</a:t>
            </a:r>
            <a:r>
              <a:rPr lang="en-US" altLang="ja-JP" sz="1300" b="1" dirty="0">
                <a:latin typeface="+mn-ea"/>
              </a:rPr>
              <a:t>』</a:t>
            </a:r>
          </a:p>
          <a:p>
            <a:pPr algn="ctr">
              <a:lnSpc>
                <a:spcPts val="2060"/>
              </a:lnSpc>
            </a:pPr>
            <a:r>
              <a:rPr lang="ja-JP" altLang="en-US" sz="1300" b="1" dirty="0">
                <a:latin typeface="+mn-ea"/>
              </a:rPr>
              <a:t>そのスペシャル版として</a:t>
            </a:r>
            <a:r>
              <a:rPr lang="en-US" altLang="ja-JP" sz="1300" b="1" dirty="0">
                <a:latin typeface="+mn-ea"/>
              </a:rPr>
              <a:t>『</a:t>
            </a:r>
            <a:r>
              <a:rPr lang="ja-JP" altLang="en-US" sz="1300" b="1" dirty="0">
                <a:latin typeface="+mn-ea"/>
              </a:rPr>
              <a:t>すてきな奥さん新春号</a:t>
            </a:r>
            <a:r>
              <a:rPr lang="en-US" altLang="ja-JP" sz="1300" b="1" dirty="0">
                <a:latin typeface="+mn-ea"/>
              </a:rPr>
              <a:t>』</a:t>
            </a:r>
            <a:r>
              <a:rPr lang="ja-JP" altLang="en-US" sz="1300" b="1" dirty="0">
                <a:latin typeface="+mn-ea"/>
              </a:rPr>
              <a:t>が誕生して、今年で</a:t>
            </a:r>
            <a:r>
              <a:rPr lang="en-US" altLang="ja-JP" sz="1300" b="1" dirty="0">
                <a:latin typeface="+mn-ea"/>
              </a:rPr>
              <a:t>30</a:t>
            </a:r>
            <a:r>
              <a:rPr lang="ja-JP" altLang="en-US" sz="1300" b="1" dirty="0">
                <a:latin typeface="+mn-ea"/>
              </a:rPr>
              <a:t>周年！</a:t>
            </a:r>
          </a:p>
          <a:p>
            <a:pPr algn="ctr">
              <a:lnSpc>
                <a:spcPts val="2060"/>
              </a:lnSpc>
            </a:pPr>
            <a:r>
              <a:rPr lang="ja-JP" altLang="en-US" sz="1300" b="1" dirty="0">
                <a:latin typeface="+mn-ea"/>
              </a:rPr>
              <a:t>今なお、出版界の年末商戦をけん引する</a:t>
            </a:r>
            <a:r>
              <a:rPr lang="en-US" altLang="ja-JP" sz="1300" b="1" dirty="0">
                <a:latin typeface="+mn-ea"/>
              </a:rPr>
              <a:t>No.1</a:t>
            </a:r>
            <a:r>
              <a:rPr lang="ja-JP" altLang="en-US" sz="1300" b="1" dirty="0">
                <a:latin typeface="+mn-ea"/>
              </a:rPr>
              <a:t>雑誌として</a:t>
            </a:r>
          </a:p>
          <a:p>
            <a:pPr algn="ctr">
              <a:lnSpc>
                <a:spcPts val="2060"/>
              </a:lnSpc>
            </a:pPr>
            <a:r>
              <a:rPr lang="ja-JP" altLang="en-US" sz="1300" b="1" dirty="0">
                <a:latin typeface="+mn-ea"/>
              </a:rPr>
              <a:t>今年も読者の読みたい、知りたい、おトク情報を発信します！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784F154-48C9-D141-93F9-9CC5C807DF99}"/>
              </a:ext>
            </a:extLst>
          </p:cNvPr>
          <p:cNvSpPr/>
          <p:nvPr/>
        </p:nvSpPr>
        <p:spPr>
          <a:xfrm>
            <a:off x="10714888" y="6734677"/>
            <a:ext cx="3704717" cy="145822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580"/>
              </a:lnSpc>
            </a:pPr>
            <a:r>
              <a:rPr lang="ja-JP" altLang="en-US" sz="1100" dirty="0">
                <a:latin typeface="+mn-ea"/>
              </a:rPr>
              <a:t>◇</a:t>
            </a:r>
            <a:r>
              <a:rPr lang="en-US" altLang="ja-JP" sz="1100" dirty="0">
                <a:latin typeface="+mn-ea"/>
              </a:rPr>
              <a:t> </a:t>
            </a:r>
            <a:r>
              <a:rPr lang="ja-JP" altLang="en-US" sz="1100" dirty="0">
                <a:latin typeface="+mn-ea"/>
              </a:rPr>
              <a:t>誌名：すてきな奥さん</a:t>
            </a:r>
            <a:r>
              <a:rPr lang="en-US" altLang="ja-JP" sz="1100" dirty="0">
                <a:latin typeface="+mn-ea"/>
              </a:rPr>
              <a:t>2025</a:t>
            </a:r>
            <a:r>
              <a:rPr lang="ja-JP" altLang="en-US" sz="1100" dirty="0">
                <a:latin typeface="+mn-ea"/>
              </a:rPr>
              <a:t>年新春</a:t>
            </a:r>
            <a:r>
              <a:rPr lang="en-US" altLang="ja-JP" sz="1100" dirty="0">
                <a:latin typeface="+mn-ea"/>
              </a:rPr>
              <a:t>1</a:t>
            </a:r>
            <a:r>
              <a:rPr lang="ja-JP" altLang="en-US" sz="1100" dirty="0">
                <a:latin typeface="+mn-ea"/>
              </a:rPr>
              <a:t>月号</a:t>
            </a:r>
          </a:p>
          <a:p>
            <a:pPr>
              <a:lnSpc>
                <a:spcPts val="1500"/>
              </a:lnSpc>
            </a:pPr>
            <a:r>
              <a:rPr lang="ja-JP" altLang="en-US" sz="1100" dirty="0">
                <a:latin typeface="+mn-ea"/>
              </a:rPr>
              <a:t>◇</a:t>
            </a:r>
            <a:r>
              <a:rPr lang="en-US" altLang="ja-JP" sz="1100" dirty="0">
                <a:latin typeface="+mn-ea"/>
              </a:rPr>
              <a:t> </a:t>
            </a:r>
            <a:r>
              <a:rPr lang="ja-JP" altLang="en-US" sz="1100" dirty="0">
                <a:latin typeface="+mn-ea"/>
              </a:rPr>
              <a:t>判型</a:t>
            </a:r>
            <a:r>
              <a:rPr lang="en-US" altLang="ja-JP" sz="1100" dirty="0">
                <a:latin typeface="+mn-ea"/>
              </a:rPr>
              <a:t>(</a:t>
            </a:r>
            <a:r>
              <a:rPr lang="ja-JP" altLang="en-US" sz="1100" dirty="0">
                <a:latin typeface="+mn-ea"/>
              </a:rPr>
              <a:t>予定）：本誌</a:t>
            </a:r>
            <a:r>
              <a:rPr lang="en-US" altLang="ja-JP" sz="1100" dirty="0">
                <a:latin typeface="+mn-ea"/>
              </a:rPr>
              <a:t> A4</a:t>
            </a:r>
            <a:r>
              <a:rPr lang="ja-JP" altLang="en-US" sz="1100" dirty="0">
                <a:latin typeface="+mn-ea"/>
              </a:rPr>
              <a:t>変型判</a:t>
            </a:r>
            <a:r>
              <a:rPr lang="en-US" altLang="ja-JP" sz="1100" dirty="0">
                <a:latin typeface="+mn-ea"/>
              </a:rPr>
              <a:t>162</a:t>
            </a:r>
            <a:r>
              <a:rPr lang="ja-JP" altLang="en-US" sz="1100" dirty="0">
                <a:latin typeface="+mn-ea"/>
              </a:rPr>
              <a:t>頁</a:t>
            </a:r>
            <a:r>
              <a:rPr lang="en-US" altLang="ja-JP" sz="1100" dirty="0">
                <a:latin typeface="+mn-ea"/>
              </a:rPr>
              <a:t>(</a:t>
            </a:r>
            <a:r>
              <a:rPr lang="ja-JP" altLang="en-US" sz="1100" dirty="0">
                <a:latin typeface="+mn-ea"/>
              </a:rPr>
              <a:t>平綴じ</a:t>
            </a:r>
            <a:r>
              <a:rPr lang="en-US" altLang="ja-JP" sz="1100" dirty="0">
                <a:latin typeface="+mn-ea"/>
              </a:rPr>
              <a:t>)</a:t>
            </a:r>
          </a:p>
          <a:p>
            <a:pPr>
              <a:lnSpc>
                <a:spcPts val="1500"/>
              </a:lnSpc>
            </a:pPr>
            <a:r>
              <a:rPr lang="ja-JP" altLang="en-US" sz="1100" dirty="0">
                <a:latin typeface="+mn-ea"/>
              </a:rPr>
              <a:t>　　　　　　　   第１付録家計簿</a:t>
            </a:r>
            <a:r>
              <a:rPr lang="en-US" altLang="ja-JP" sz="1100" dirty="0">
                <a:latin typeface="+mn-ea"/>
              </a:rPr>
              <a:t> AB</a:t>
            </a:r>
            <a:r>
              <a:rPr lang="ja-JP" altLang="en-US" sz="1100" dirty="0">
                <a:latin typeface="+mn-ea"/>
              </a:rPr>
              <a:t>判</a:t>
            </a:r>
            <a:r>
              <a:rPr lang="en-US" altLang="ja-JP" sz="1100" dirty="0">
                <a:latin typeface="+mn-ea"/>
              </a:rPr>
              <a:t>140</a:t>
            </a:r>
            <a:r>
              <a:rPr lang="ja-JP" altLang="en-US" sz="1100" dirty="0">
                <a:latin typeface="+mn-ea"/>
              </a:rPr>
              <a:t>頁</a:t>
            </a:r>
            <a:r>
              <a:rPr lang="en-US" altLang="ja-JP" sz="1100" dirty="0">
                <a:latin typeface="+mn-ea"/>
              </a:rPr>
              <a:t>(</a:t>
            </a:r>
            <a:r>
              <a:rPr lang="ja-JP" altLang="en-US" sz="1100" dirty="0">
                <a:latin typeface="+mn-ea"/>
              </a:rPr>
              <a:t>平綴じ</a:t>
            </a:r>
            <a:r>
              <a:rPr lang="en-US" altLang="ja-JP" sz="1100" dirty="0">
                <a:latin typeface="+mn-ea"/>
              </a:rPr>
              <a:t>)</a:t>
            </a:r>
            <a:endParaRPr lang="ja-JP" altLang="en-US" sz="1100" dirty="0">
              <a:latin typeface="+mn-ea"/>
            </a:endParaRPr>
          </a:p>
          <a:p>
            <a:pPr>
              <a:lnSpc>
                <a:spcPts val="2280"/>
              </a:lnSpc>
            </a:pPr>
            <a:r>
              <a:rPr lang="ja-JP" altLang="en-US" sz="1650" baseline="20000" dirty="0">
                <a:latin typeface="+mn-ea"/>
              </a:rPr>
              <a:t>◇</a:t>
            </a:r>
            <a:r>
              <a:rPr lang="en-US" altLang="ja-JP" sz="1800" baseline="20000" dirty="0">
                <a:latin typeface="+mn-ea"/>
              </a:rPr>
              <a:t> </a:t>
            </a:r>
            <a:r>
              <a:rPr lang="ja-JP" altLang="en-US" sz="1700" b="1" dirty="0">
                <a:latin typeface="+mn-ea"/>
              </a:rPr>
              <a:t>発売予定日：</a:t>
            </a:r>
            <a:r>
              <a:rPr lang="en-US" altLang="ja-JP" sz="1700" b="1" dirty="0">
                <a:latin typeface="+mn-ea"/>
              </a:rPr>
              <a:t>11</a:t>
            </a:r>
            <a:r>
              <a:rPr lang="ja-JP" altLang="en-US" sz="1700" b="1" dirty="0">
                <a:latin typeface="+mn-ea"/>
              </a:rPr>
              <a:t>月</a:t>
            </a:r>
            <a:r>
              <a:rPr lang="en-US" altLang="ja-JP" sz="1700" b="1" dirty="0">
                <a:latin typeface="+mn-ea"/>
              </a:rPr>
              <a:t>22</a:t>
            </a:r>
            <a:r>
              <a:rPr lang="ja-JP" altLang="en-US" sz="1700" b="1" dirty="0">
                <a:latin typeface="+mn-ea"/>
              </a:rPr>
              <a:t>日</a:t>
            </a:r>
            <a:r>
              <a:rPr lang="en-US" altLang="ja-JP" sz="1700" b="1" dirty="0">
                <a:latin typeface="+mn-ea"/>
              </a:rPr>
              <a:t>(</a:t>
            </a:r>
            <a:r>
              <a:rPr lang="ja-JP" altLang="en-US" sz="1700" b="1" dirty="0">
                <a:latin typeface="+mn-ea"/>
              </a:rPr>
              <a:t>金</a:t>
            </a:r>
            <a:r>
              <a:rPr lang="en-US" altLang="ja-JP" sz="1700" b="1" dirty="0">
                <a:latin typeface="+mn-ea"/>
              </a:rPr>
              <a:t>)</a:t>
            </a:r>
            <a:endParaRPr lang="ja-JP" altLang="en-US" sz="1700" b="1" dirty="0">
              <a:latin typeface="+mn-ea"/>
            </a:endParaRPr>
          </a:p>
          <a:p>
            <a:pPr>
              <a:lnSpc>
                <a:spcPts val="1900"/>
              </a:lnSpc>
            </a:pPr>
            <a:r>
              <a:rPr lang="ja-JP" altLang="en-US" sz="1650" baseline="20000" dirty="0">
                <a:latin typeface="+mn-ea"/>
              </a:rPr>
              <a:t>◇</a:t>
            </a:r>
            <a:r>
              <a:rPr lang="en-US" altLang="ja-JP" sz="1650" baseline="20000" dirty="0">
                <a:latin typeface="+mn-ea"/>
              </a:rPr>
              <a:t> </a:t>
            </a:r>
            <a:r>
              <a:rPr lang="ja-JP" altLang="en-US" sz="1700" b="1" dirty="0">
                <a:latin typeface="+mn-ea"/>
              </a:rPr>
              <a:t>発行予定部数：</a:t>
            </a:r>
            <a:r>
              <a:rPr lang="en-US" altLang="ja-JP" sz="1700" b="1" dirty="0">
                <a:latin typeface="+mn-ea"/>
              </a:rPr>
              <a:t>300,000</a:t>
            </a:r>
            <a:r>
              <a:rPr lang="ja-JP" altLang="en-US" sz="1700" b="1" dirty="0">
                <a:latin typeface="+mn-ea"/>
              </a:rPr>
              <a:t>部</a:t>
            </a:r>
          </a:p>
          <a:p>
            <a:pPr>
              <a:lnSpc>
                <a:spcPts val="1500"/>
              </a:lnSpc>
            </a:pPr>
            <a:r>
              <a:rPr lang="ja-JP" altLang="en-US" sz="1100" dirty="0">
                <a:latin typeface="+mn-ea"/>
              </a:rPr>
              <a:t>◇</a:t>
            </a:r>
            <a:r>
              <a:rPr lang="en-US" altLang="ja-JP" sz="1100" dirty="0">
                <a:latin typeface="+mn-ea"/>
              </a:rPr>
              <a:t> </a:t>
            </a:r>
            <a:r>
              <a:rPr lang="ja-JP" altLang="en-US" sz="1100" dirty="0">
                <a:latin typeface="+mn-ea"/>
              </a:rPr>
              <a:t>予価：本体</a:t>
            </a:r>
            <a:r>
              <a:rPr lang="en-US" altLang="ja-JP" sz="1100" dirty="0">
                <a:latin typeface="+mn-ea"/>
              </a:rPr>
              <a:t>1800</a:t>
            </a:r>
            <a:r>
              <a:rPr lang="ja-JP" altLang="en-US" sz="1100" dirty="0">
                <a:latin typeface="+mn-ea"/>
              </a:rPr>
              <a:t>円</a:t>
            </a:r>
            <a:r>
              <a:rPr lang="en-US" altLang="ja-JP" sz="1100" dirty="0">
                <a:latin typeface="+mn-ea"/>
              </a:rPr>
              <a:t>(</a:t>
            </a:r>
            <a:r>
              <a:rPr lang="ja-JP" altLang="en-US" sz="1100" dirty="0">
                <a:latin typeface="+mn-ea"/>
              </a:rPr>
              <a:t>＋税</a:t>
            </a:r>
            <a:r>
              <a:rPr lang="en-US" altLang="ja-JP" sz="1100" dirty="0">
                <a:latin typeface="+mn-ea"/>
              </a:rPr>
              <a:t>)</a:t>
            </a:r>
          </a:p>
          <a:p>
            <a:pPr>
              <a:lnSpc>
                <a:spcPts val="1500"/>
              </a:lnSpc>
            </a:pPr>
            <a:r>
              <a:rPr lang="ja-JP" altLang="en-US" sz="1100" dirty="0">
                <a:latin typeface="+mn-ea"/>
              </a:rPr>
              <a:t>◇</a:t>
            </a:r>
            <a:r>
              <a:rPr lang="en-US" altLang="ja-JP" sz="1100" dirty="0">
                <a:latin typeface="+mn-ea"/>
              </a:rPr>
              <a:t> </a:t>
            </a:r>
            <a:r>
              <a:rPr lang="ja-JP" altLang="en-US" sz="1100" dirty="0">
                <a:latin typeface="+mn-ea"/>
              </a:rPr>
              <a:t>販売先：全国書店、スーパー、コンビニエンスストア</a:t>
            </a:r>
          </a:p>
        </p:txBody>
      </p:sp>
      <p:sp>
        <p:nvSpPr>
          <p:cNvPr id="36" name="タイトル 1">
            <a:extLst>
              <a:ext uri="{FF2B5EF4-FFF2-40B4-BE49-F238E27FC236}">
                <a16:creationId xmlns:a16="http://schemas.microsoft.com/office/drawing/2014/main" id="{BA556C3B-7176-4E47-94A4-D449E817BABB}"/>
              </a:ext>
            </a:extLst>
          </p:cNvPr>
          <p:cNvSpPr txBox="1">
            <a:spLocks/>
          </p:cNvSpPr>
          <p:nvPr/>
        </p:nvSpPr>
        <p:spPr>
          <a:xfrm rot="20975148">
            <a:off x="8550328" y="855645"/>
            <a:ext cx="2204967" cy="44342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今年で</a:t>
            </a:r>
            <a:r>
              <a:rPr lang="en-US" altLang="ja-JP" sz="2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sz="2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周年！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B0D590-DA0C-BF40-A6EF-3021A08A4739}"/>
              </a:ext>
            </a:extLst>
          </p:cNvPr>
          <p:cNvSpPr/>
          <p:nvPr/>
        </p:nvSpPr>
        <p:spPr>
          <a:xfrm>
            <a:off x="8112125" y="3722515"/>
            <a:ext cx="6481762" cy="3878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 anchorCtr="1"/>
          <a:lstStyle/>
          <a:p>
            <a:pPr algn="ctr"/>
            <a:r>
              <a:rPr lang="en-US" altLang="ja-JP" b="1" dirty="0">
                <a:latin typeface="+mn-ea"/>
              </a:rPr>
              <a:t>2025</a:t>
            </a:r>
            <a:r>
              <a:rPr lang="ja-JP" altLang="en-US" b="1" dirty="0">
                <a:latin typeface="+mn-ea"/>
              </a:rPr>
              <a:t>年版</a:t>
            </a:r>
            <a:r>
              <a:rPr lang="en-US" altLang="ja-JP" b="1" dirty="0">
                <a:latin typeface="+mn-ea"/>
              </a:rPr>
              <a:t>NEWS  vol.</a:t>
            </a:r>
            <a:r>
              <a:rPr lang="ja-JP" altLang="en-US" b="1" dirty="0">
                <a:latin typeface="+mn-ea"/>
              </a:rPr>
              <a:t>１（企画第１弾）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BB6F37-75BE-9445-AFE9-EADF3EA1D4C7}"/>
              </a:ext>
            </a:extLst>
          </p:cNvPr>
          <p:cNvSpPr txBox="1"/>
          <p:nvPr/>
        </p:nvSpPr>
        <p:spPr>
          <a:xfrm>
            <a:off x="8437255" y="5912655"/>
            <a:ext cx="5815695" cy="353943"/>
          </a:xfrm>
          <a:prstGeom prst="rect">
            <a:avLst/>
          </a:prstGeom>
          <a:solidFill>
            <a:srgbClr val="E60012"/>
          </a:solidFill>
          <a:scene3d>
            <a:camera prst="orthographicFront">
              <a:rot lat="5100000" lon="0" rev="0"/>
            </a:camera>
            <a:lightRig rig="flat" dir="t"/>
          </a:scene3d>
          <a:sp3d z="196850" prstMaterial="matte"/>
        </p:spPr>
        <p:txBody>
          <a:bodyPr wrap="square" lIns="0" tIns="0" rIns="0" bIns="0" rtlCol="0" anchor="t" anchorCtr="0">
            <a:spAutoFit/>
            <a:flatTx/>
          </a:bodyPr>
          <a:lstStyle/>
          <a:p>
            <a:pPr algn="ctr"/>
            <a:r>
              <a:rPr lang="ja-JP" altLang="en-US" sz="2300" b="1">
                <a:solidFill>
                  <a:srgbClr val="E60012"/>
                </a:solidFill>
                <a:latin typeface="+mn-ea"/>
              </a:rPr>
              <a:t>今年も圧倒的部数で読者のもとに届けます</a:t>
            </a:r>
            <a:r>
              <a:rPr lang="en-US" altLang="ja-JP" sz="2300" b="1" dirty="0">
                <a:solidFill>
                  <a:srgbClr val="E60012"/>
                </a:solidFill>
                <a:latin typeface="+mn-ea"/>
              </a:rPr>
              <a:t>!!</a:t>
            </a:r>
            <a:endParaRPr kumimoji="1" lang="ja-JP" altLang="en-US" sz="2300" b="1">
              <a:solidFill>
                <a:srgbClr val="E60012"/>
              </a:solidFill>
              <a:latin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B4C2679-9E53-C94D-AE84-8C7AC698CD81}"/>
              </a:ext>
            </a:extLst>
          </p:cNvPr>
          <p:cNvSpPr/>
          <p:nvPr/>
        </p:nvSpPr>
        <p:spPr>
          <a:xfrm>
            <a:off x="8449758" y="6487316"/>
            <a:ext cx="1952365" cy="5346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700" b="1" kern="0" spc="50" dirty="0">
                <a:latin typeface="+mn-ea"/>
              </a:rPr>
              <a:t>3</a:t>
            </a:r>
            <a:r>
              <a:rPr lang="ja-JP" altLang="en-US" sz="1700" b="1" kern="0" spc="50" dirty="0">
                <a:latin typeface="+mn-ea"/>
              </a:rPr>
              <a:t>人が揃う</a:t>
            </a:r>
            <a:endParaRPr lang="en-US" altLang="ja-JP" sz="1700" b="1" kern="0" spc="50" dirty="0">
              <a:latin typeface="+mn-ea"/>
            </a:endParaRPr>
          </a:p>
          <a:p>
            <a:pPr algn="ctr">
              <a:lnSpc>
                <a:spcPts val="2000"/>
              </a:lnSpc>
            </a:pPr>
            <a:r>
              <a:rPr lang="ja-JP" altLang="en-US" sz="1700" b="1" kern="0" spc="50" dirty="0">
                <a:latin typeface="+mn-ea"/>
              </a:rPr>
              <a:t>豪華な表紙！</a:t>
            </a:r>
            <a:endParaRPr lang="en-US" altLang="ja-JP" sz="1700" b="1" kern="0" spc="50" dirty="0">
              <a:latin typeface="+mn-ea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254A3B2C-3C2D-A043-A9FB-955C06B88FBB}"/>
              </a:ext>
            </a:extLst>
          </p:cNvPr>
          <p:cNvSpPr/>
          <p:nvPr/>
        </p:nvSpPr>
        <p:spPr>
          <a:xfrm>
            <a:off x="8376759" y="9916075"/>
            <a:ext cx="2149570" cy="2019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ja-JP" sz="600" dirty="0">
                <a:latin typeface="+mn-ea"/>
              </a:rPr>
              <a:t>※ </a:t>
            </a:r>
            <a:r>
              <a:rPr lang="ja-JP" altLang="en-US" sz="600" dirty="0">
                <a:latin typeface="+mn-ea"/>
              </a:rPr>
              <a:t>写真は</a:t>
            </a:r>
            <a:r>
              <a:rPr lang="en-US" altLang="ja-JP" sz="600" dirty="0">
                <a:latin typeface="+mn-ea"/>
              </a:rPr>
              <a:t>2024</a:t>
            </a:r>
            <a:r>
              <a:rPr lang="ja-JP" altLang="en-US" sz="600" dirty="0">
                <a:latin typeface="+mn-ea"/>
              </a:rPr>
              <a:t>年発売号の表紙＆付録です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BDD781A-031C-4344-AE0B-CE787F66076D}"/>
              </a:ext>
            </a:extLst>
          </p:cNvPr>
          <p:cNvSpPr txBox="1"/>
          <p:nvPr/>
        </p:nvSpPr>
        <p:spPr>
          <a:xfrm>
            <a:off x="3336651" y="6823134"/>
            <a:ext cx="184731" cy="467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C186CDE-BB8B-E24F-A311-D617D397C41D}"/>
              </a:ext>
            </a:extLst>
          </p:cNvPr>
          <p:cNvGrpSpPr/>
          <p:nvPr/>
        </p:nvGrpSpPr>
        <p:grpSpPr>
          <a:xfrm>
            <a:off x="8516844" y="6561422"/>
            <a:ext cx="1813683" cy="514233"/>
            <a:chOff x="1092200" y="6607702"/>
            <a:chExt cx="1566626" cy="444185"/>
          </a:xfrm>
        </p:grpSpPr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69CA1C10-9F0F-884B-893C-A40BF025C9EA}"/>
                </a:ext>
              </a:extLst>
            </p:cNvPr>
            <p:cNvCxnSpPr>
              <a:cxnSpLocks/>
            </p:cNvCxnSpPr>
            <p:nvPr/>
          </p:nvCxnSpPr>
          <p:spPr>
            <a:xfrm>
              <a:off x="1092200" y="6607702"/>
              <a:ext cx="287867" cy="4441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50BA3914-98B3-1F42-A7B4-04F410BED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959" y="6607702"/>
              <a:ext cx="287867" cy="4441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C697041E-84C1-1740-ADAB-F4FB21658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56964"/>
              </p:ext>
            </p:extLst>
          </p:nvPr>
        </p:nvGraphicFramePr>
        <p:xfrm>
          <a:off x="546404" y="6196446"/>
          <a:ext cx="4656212" cy="1737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6944">
                  <a:extLst>
                    <a:ext uri="{9D8B030D-6E8A-4147-A177-3AD203B41FA5}">
                      <a16:colId xmlns:a16="http://schemas.microsoft.com/office/drawing/2014/main" val="2750594773"/>
                    </a:ext>
                  </a:extLst>
                </a:gridCol>
                <a:gridCol w="715077">
                  <a:extLst>
                    <a:ext uri="{9D8B030D-6E8A-4147-A177-3AD203B41FA5}">
                      <a16:colId xmlns:a16="http://schemas.microsoft.com/office/drawing/2014/main" val="1572722784"/>
                    </a:ext>
                  </a:extLst>
                </a:gridCol>
                <a:gridCol w="1072616">
                  <a:extLst>
                    <a:ext uri="{9D8B030D-6E8A-4147-A177-3AD203B41FA5}">
                      <a16:colId xmlns:a16="http://schemas.microsoft.com/office/drawing/2014/main" val="1598517428"/>
                    </a:ext>
                  </a:extLst>
                </a:gridCol>
                <a:gridCol w="1481575">
                  <a:extLst>
                    <a:ext uri="{9D8B030D-6E8A-4147-A177-3AD203B41FA5}">
                      <a16:colId xmlns:a16="http://schemas.microsoft.com/office/drawing/2014/main" val="2071648173"/>
                    </a:ext>
                  </a:extLst>
                </a:gridCol>
              </a:tblGrid>
              <a:tr h="2396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広告面</a:t>
                      </a:r>
                      <a:endParaRPr lang="ja-JP" sz="1500" b="1" kern="100">
                        <a:solidFill>
                          <a:schemeClr val="bg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スペース</a:t>
                      </a:r>
                      <a:endParaRPr lang="ja-JP" sz="1500" b="1" kern="100">
                        <a:solidFill>
                          <a:schemeClr val="bg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料　金　　　　</a:t>
                      </a:r>
                      <a:endParaRPr lang="ja-JP" sz="1500" b="1" kern="100">
                        <a:solidFill>
                          <a:schemeClr val="bg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（天地</a:t>
                      </a:r>
                      <a:r>
                        <a:rPr lang="en-US" sz="1100" b="1" kern="100" dirty="0">
                          <a:solidFill>
                            <a:schemeClr val="bg1"/>
                          </a:solidFill>
                          <a:effectLst/>
                        </a:rPr>
                        <a:t>×</a:t>
                      </a:r>
                      <a:r>
                        <a:rPr lang="ja-JP" sz="1100" b="1" kern="100">
                          <a:solidFill>
                            <a:schemeClr val="bg1"/>
                          </a:solidFill>
                          <a:effectLst/>
                        </a:rPr>
                        <a:t>左右・㍉）</a:t>
                      </a:r>
                      <a:endParaRPr lang="ja-JP" sz="1100" b="1" kern="100">
                        <a:solidFill>
                          <a:schemeClr val="bg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759471"/>
                  </a:ext>
                </a:extLst>
              </a:tr>
              <a:tr h="2512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表　紙　４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3,000,000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260×203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4870"/>
                  </a:ext>
                </a:extLst>
              </a:tr>
              <a:tr h="2512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表　紙　２　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2,500,000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260×213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731462"/>
                  </a:ext>
                </a:extLst>
              </a:tr>
              <a:tr h="2512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表　紙　３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2,000,000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260×213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10753"/>
                  </a:ext>
                </a:extLst>
              </a:tr>
              <a:tr h="2512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33400" algn="l"/>
                          <a:tab pos="2700020" algn="ctr"/>
                          <a:tab pos="5400040" algn="r"/>
                        </a:tabLst>
                      </a:pPr>
                      <a:r>
                        <a:rPr lang="ja-JP" sz="1100" b="1" kern="100" spc="-100">
                          <a:effectLst/>
                          <a:latin typeface="+mn-ea"/>
                          <a:ea typeface="+mn-ea"/>
                        </a:rPr>
                        <a:t>目 次 対 向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 1 P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2,000,000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260×213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02320"/>
                  </a:ext>
                </a:extLst>
              </a:tr>
              <a:tr h="2512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>
                          <a:effectLst/>
                          <a:latin typeface="+mn-ea"/>
                          <a:ea typeface="+mn-ea"/>
                        </a:rPr>
                        <a:t>ハガキ</a:t>
                      </a:r>
                      <a:r>
                        <a:rPr lang="ja-JP" sz="1100" b="1" kern="100" spc="-10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ja-JP" sz="15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1 C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2,500,000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150×100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723736"/>
                  </a:ext>
                </a:extLst>
              </a:tr>
              <a:tr h="2421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ja-JP" sz="1100" b="1" kern="100" dirty="0">
                          <a:effectLst/>
                          <a:latin typeface="+mn-ea"/>
                          <a:ea typeface="+mn-ea"/>
                        </a:rPr>
                        <a:t>小枠</a:t>
                      </a:r>
                      <a:r>
                        <a:rPr lang="ja-JP" sz="700" b="1" kern="100" dirty="0"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sz="700" b="1" kern="100" dirty="0"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ja-JP" altLang="en-US" sz="700" b="1" kern="100" dirty="0">
                          <a:effectLst/>
                          <a:latin typeface="+mn-ea"/>
                          <a:ea typeface="+mn-ea"/>
                        </a:rPr>
                        <a:t>か</a:t>
                      </a:r>
                      <a:r>
                        <a:rPr lang="ja-JP" sz="700" b="1" kern="100" dirty="0">
                          <a:effectLst/>
                          <a:latin typeface="+mn-ea"/>
                          <a:ea typeface="+mn-ea"/>
                        </a:rPr>
                        <a:t>月セット）</a:t>
                      </a:r>
                      <a:endParaRPr lang="ja-JP" sz="15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-100" dirty="0">
                          <a:effectLst/>
                          <a:latin typeface="+mn-ea"/>
                          <a:ea typeface="+mn-ea"/>
                        </a:rPr>
                        <a:t>4 C</a:t>
                      </a:r>
                      <a:endParaRPr lang="ja-JP" sz="15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2,000,000</a:t>
                      </a:r>
                      <a:endParaRPr lang="ja-JP" sz="15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+mn-ea"/>
                          <a:ea typeface="+mn-ea"/>
                        </a:rPr>
                        <a:t>50×70</a:t>
                      </a:r>
                      <a:endParaRPr lang="ja-JP" sz="15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46025"/>
                  </a:ext>
                </a:extLst>
              </a:tr>
            </a:tbl>
          </a:graphicData>
        </a:graphic>
      </p:graphicFrame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387DF15-709C-754A-AB5E-8B382E54FCAE}"/>
              </a:ext>
            </a:extLst>
          </p:cNvPr>
          <p:cNvSpPr txBox="1"/>
          <p:nvPr/>
        </p:nvSpPr>
        <p:spPr>
          <a:xfrm>
            <a:off x="463960" y="5223349"/>
            <a:ext cx="188705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100" b="1" dirty="0">
                <a:solidFill>
                  <a:schemeClr val="accent6"/>
                </a:solidFill>
              </a:rPr>
              <a:t>本誌　広告原稿入稿締切</a:t>
            </a:r>
            <a:endParaRPr lang="ja-JP" altLang="ja-JP" sz="1100" dirty="0">
              <a:solidFill>
                <a:schemeClr val="accent6"/>
              </a:solidFill>
            </a:endParaRPr>
          </a:p>
          <a:p>
            <a:r>
              <a:rPr lang="ja-JP" altLang="ja-JP" sz="1100" b="1" dirty="0">
                <a:latin typeface="+mn-ea"/>
              </a:rPr>
              <a:t>オフライン：</a:t>
            </a:r>
            <a:r>
              <a:rPr lang="en-US" altLang="ja-JP" sz="1100" b="1" dirty="0">
                <a:latin typeface="+mn-ea"/>
              </a:rPr>
              <a:t>10</a:t>
            </a:r>
            <a:r>
              <a:rPr lang="ja-JP" altLang="ja-JP" sz="1100" b="1" dirty="0">
                <a:latin typeface="+mn-ea"/>
              </a:rPr>
              <a:t>月</a:t>
            </a:r>
            <a:r>
              <a:rPr lang="en-US" altLang="ja-JP" sz="1100" b="1" dirty="0">
                <a:latin typeface="+mn-ea"/>
              </a:rPr>
              <a:t>17</a:t>
            </a:r>
            <a:r>
              <a:rPr lang="ja-JP" altLang="ja-JP" sz="1100" b="1" dirty="0">
                <a:latin typeface="+mn-ea"/>
              </a:rPr>
              <a:t>日</a:t>
            </a:r>
            <a:r>
              <a:rPr lang="en-US" altLang="ja-JP" sz="1100" b="1" dirty="0">
                <a:latin typeface="+mn-ea"/>
              </a:rPr>
              <a:t>(</a:t>
            </a:r>
            <a:r>
              <a:rPr lang="ja-JP" altLang="en-US" sz="1100" b="1" dirty="0">
                <a:latin typeface="+mn-ea"/>
              </a:rPr>
              <a:t>木</a:t>
            </a:r>
            <a:r>
              <a:rPr lang="en-US" altLang="ja-JP" sz="1100" b="1" dirty="0">
                <a:latin typeface="+mn-ea"/>
              </a:rPr>
              <a:t>)</a:t>
            </a:r>
            <a:endParaRPr lang="ja-JP" altLang="ja-JP" sz="1100" dirty="0">
              <a:latin typeface="+mn-ea"/>
            </a:endParaRPr>
          </a:p>
          <a:p>
            <a:r>
              <a:rPr lang="ja-JP" altLang="ja-JP" sz="1100" b="1" dirty="0">
                <a:latin typeface="+mn-ea"/>
              </a:rPr>
              <a:t>オンライン：</a:t>
            </a:r>
            <a:r>
              <a:rPr lang="en-US" altLang="ja-JP" sz="1100" b="1" dirty="0">
                <a:latin typeface="+mn-ea"/>
              </a:rPr>
              <a:t>10</a:t>
            </a:r>
            <a:r>
              <a:rPr lang="ja-JP" altLang="ja-JP" sz="1100" b="1" dirty="0">
                <a:latin typeface="+mn-ea"/>
              </a:rPr>
              <a:t>月</a:t>
            </a:r>
            <a:r>
              <a:rPr lang="en-US" altLang="ja-JP" sz="1100" b="1" dirty="0">
                <a:latin typeface="+mn-ea"/>
              </a:rPr>
              <a:t>18</a:t>
            </a:r>
            <a:r>
              <a:rPr lang="ja-JP" altLang="ja-JP" sz="1100" b="1" dirty="0">
                <a:latin typeface="+mn-ea"/>
              </a:rPr>
              <a:t>日</a:t>
            </a:r>
            <a:r>
              <a:rPr lang="en-US" altLang="ja-JP" sz="1100" b="1" dirty="0">
                <a:latin typeface="+mn-ea"/>
              </a:rPr>
              <a:t>(</a:t>
            </a:r>
            <a:r>
              <a:rPr lang="ja-JP" altLang="en-US" sz="1100" b="1" dirty="0">
                <a:latin typeface="+mn-ea"/>
              </a:rPr>
              <a:t>金</a:t>
            </a:r>
            <a:r>
              <a:rPr lang="en-US" altLang="ja-JP" sz="1100" b="1" dirty="0">
                <a:latin typeface="+mn-ea"/>
              </a:rPr>
              <a:t>)</a:t>
            </a:r>
            <a:endParaRPr lang="ja-JP" altLang="ja-JP" sz="1100" dirty="0">
              <a:latin typeface="+mn-ea"/>
            </a:endParaRPr>
          </a:p>
          <a:p>
            <a:endParaRPr kumimoji="1" lang="ja-JP" altLang="en-US" sz="10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FF567FF-936E-4E4C-A7EA-9A592EA4E401}"/>
              </a:ext>
            </a:extLst>
          </p:cNvPr>
          <p:cNvSpPr txBox="1"/>
          <p:nvPr/>
        </p:nvSpPr>
        <p:spPr>
          <a:xfrm>
            <a:off x="463960" y="7976289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100" b="1" dirty="0">
                <a:solidFill>
                  <a:schemeClr val="accent6"/>
                </a:solidFill>
              </a:rPr>
              <a:t>家計簿　広告原稿入稿締切</a:t>
            </a:r>
            <a:endParaRPr lang="ja-JP" altLang="ja-JP" sz="1100" dirty="0">
              <a:solidFill>
                <a:schemeClr val="accent6"/>
              </a:solidFill>
            </a:endParaRPr>
          </a:p>
          <a:p>
            <a:r>
              <a:rPr lang="ja-JP" altLang="ja-JP" sz="1100" b="1" dirty="0">
                <a:latin typeface="+mn-ea"/>
              </a:rPr>
              <a:t>オフライン：</a:t>
            </a:r>
            <a:r>
              <a:rPr lang="en-US" altLang="ja-JP" sz="1100" b="1" dirty="0">
                <a:latin typeface="+mn-ea"/>
              </a:rPr>
              <a:t>10</a:t>
            </a:r>
            <a:r>
              <a:rPr lang="ja-JP" altLang="ja-JP" sz="1100" b="1" dirty="0">
                <a:latin typeface="+mn-ea"/>
              </a:rPr>
              <a:t>月</a:t>
            </a:r>
            <a:r>
              <a:rPr lang="ja-JP" altLang="en-US" sz="1100" b="1" dirty="0">
                <a:latin typeface="+mn-ea"/>
              </a:rPr>
              <a:t>８</a:t>
            </a:r>
            <a:r>
              <a:rPr lang="ja-JP" altLang="ja-JP" sz="1100" b="1" dirty="0">
                <a:latin typeface="+mn-ea"/>
              </a:rPr>
              <a:t>日</a:t>
            </a:r>
            <a:r>
              <a:rPr lang="en-US" altLang="ja-JP" sz="1100" b="1" dirty="0">
                <a:latin typeface="+mn-ea"/>
              </a:rPr>
              <a:t>(</a:t>
            </a:r>
            <a:r>
              <a:rPr lang="ja-JP" altLang="en-US" sz="1100" b="1" dirty="0">
                <a:latin typeface="+mn-ea"/>
              </a:rPr>
              <a:t>火</a:t>
            </a:r>
            <a:r>
              <a:rPr lang="en-US" altLang="ja-JP" sz="1100" b="1" dirty="0">
                <a:latin typeface="+mn-ea"/>
              </a:rPr>
              <a:t>)</a:t>
            </a:r>
            <a:endParaRPr lang="ja-JP" altLang="ja-JP" sz="1100" dirty="0">
              <a:latin typeface="+mn-ea"/>
            </a:endParaRPr>
          </a:p>
          <a:p>
            <a:r>
              <a:rPr lang="ja-JP" altLang="ja-JP" sz="1100" b="1" dirty="0">
                <a:latin typeface="+mn-ea"/>
              </a:rPr>
              <a:t>オンライン：</a:t>
            </a:r>
            <a:r>
              <a:rPr lang="en-US" altLang="ja-JP" sz="1100" b="1" dirty="0">
                <a:latin typeface="+mn-ea"/>
              </a:rPr>
              <a:t>10</a:t>
            </a:r>
            <a:r>
              <a:rPr lang="ja-JP" altLang="ja-JP" sz="1100" b="1" dirty="0">
                <a:latin typeface="+mn-ea"/>
              </a:rPr>
              <a:t>月</a:t>
            </a:r>
            <a:r>
              <a:rPr lang="ja-JP" altLang="en-US" sz="1100" b="1" dirty="0">
                <a:latin typeface="+mn-ea"/>
              </a:rPr>
              <a:t>９</a:t>
            </a:r>
            <a:r>
              <a:rPr lang="ja-JP" altLang="ja-JP" sz="1100" b="1" dirty="0">
                <a:latin typeface="+mn-ea"/>
              </a:rPr>
              <a:t>日</a:t>
            </a:r>
            <a:r>
              <a:rPr lang="en-US" altLang="ja-JP" sz="1100" b="1" dirty="0">
                <a:latin typeface="+mn-ea"/>
              </a:rPr>
              <a:t>(</a:t>
            </a:r>
            <a:r>
              <a:rPr lang="ja-JP" altLang="en-US" sz="1100" b="1" dirty="0">
                <a:latin typeface="+mn-ea"/>
              </a:rPr>
              <a:t>水</a:t>
            </a:r>
            <a:r>
              <a:rPr lang="en-US" altLang="ja-JP" sz="1100" b="1" dirty="0">
                <a:latin typeface="+mn-ea"/>
              </a:rPr>
              <a:t>)</a:t>
            </a:r>
            <a:endParaRPr lang="ja-JP" altLang="ja-JP" sz="1100" dirty="0">
              <a:latin typeface="+mn-ea"/>
            </a:endParaRPr>
          </a:p>
        </p:txBody>
      </p:sp>
      <p:sp>
        <p:nvSpPr>
          <p:cNvPr id="54" name="タイトル 1">
            <a:extLst>
              <a:ext uri="{FF2B5EF4-FFF2-40B4-BE49-F238E27FC236}">
                <a16:creationId xmlns:a16="http://schemas.microsoft.com/office/drawing/2014/main" id="{CBBF4D0B-5099-B242-A36E-9C57D0725C4E}"/>
              </a:ext>
            </a:extLst>
          </p:cNvPr>
          <p:cNvSpPr txBox="1">
            <a:spLocks/>
          </p:cNvSpPr>
          <p:nvPr/>
        </p:nvSpPr>
        <p:spPr>
          <a:xfrm>
            <a:off x="546402" y="1738038"/>
            <a:ext cx="6481764" cy="4108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 baseline="10000"/>
              <a:t>◆◆</a:t>
            </a:r>
            <a:r>
              <a:rPr lang="ja-JP" altLang="en-US" sz="2000" b="1" baseline="10000">
                <a:ea typeface="+mn-ea"/>
              </a:rPr>
              <a:t>◆</a:t>
            </a:r>
            <a:r>
              <a:rPr lang="en-US" altLang="ja-JP" sz="2000" b="1" baseline="10000" dirty="0">
                <a:ea typeface="+mn-ea"/>
              </a:rPr>
              <a:t> </a:t>
            </a:r>
            <a:r>
              <a:rPr lang="ja-JP" altLang="ja-JP" sz="2000" b="1">
                <a:latin typeface="+mn-ea"/>
                <a:ea typeface="+mn-ea"/>
              </a:rPr>
              <a:t>広告料金＆入稿締切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baseline="10000"/>
              <a:t>◆◆◆</a:t>
            </a:r>
            <a:endParaRPr lang="ja-JP" altLang="ja-JP" sz="2000" b="1">
              <a:latin typeface="+mn-ea"/>
              <a:ea typeface="+mn-ea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59F37B8-7413-C34A-8250-62BE08785181}"/>
              </a:ext>
            </a:extLst>
          </p:cNvPr>
          <p:cNvSpPr txBox="1"/>
          <p:nvPr/>
        </p:nvSpPr>
        <p:spPr>
          <a:xfrm>
            <a:off x="435223" y="9946473"/>
            <a:ext cx="3287177" cy="2729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ja-JP" sz="1050" b="1">
                <a:latin typeface="+mn-ea"/>
              </a:rPr>
              <a:t>＊</a:t>
            </a:r>
            <a:r>
              <a:rPr lang="en-US" altLang="ja-JP" sz="1050" b="1" dirty="0">
                <a:latin typeface="+mn-ea"/>
              </a:rPr>
              <a:t> </a:t>
            </a:r>
            <a:r>
              <a:rPr lang="ja-JP" altLang="ja-JP" sz="1050" b="1" spc="-20">
                <a:latin typeface="+mn-ea"/>
              </a:rPr>
              <a:t>タイアップに関するお問い合わせは営業担当まで</a:t>
            </a:r>
            <a:endParaRPr lang="ja-JP" altLang="ja-JP" sz="900" spc="-20">
              <a:latin typeface="+mn-ea"/>
            </a:endParaRPr>
          </a:p>
          <a:p>
            <a:pPr algn="ctr"/>
            <a:r>
              <a:rPr lang="en-US" altLang="ja-JP" sz="900" b="1" dirty="0">
                <a:latin typeface="+mn-ea"/>
              </a:rPr>
              <a:t> </a:t>
            </a:r>
            <a:endParaRPr lang="ja-JP" altLang="ja-JP" sz="900">
              <a:latin typeface="+mn-ea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8291328-6B33-A644-88A7-ABCF79F9417A}"/>
              </a:ext>
            </a:extLst>
          </p:cNvPr>
          <p:cNvSpPr txBox="1"/>
          <p:nvPr/>
        </p:nvSpPr>
        <p:spPr>
          <a:xfrm>
            <a:off x="4002384" y="8913200"/>
            <a:ext cx="3020294" cy="1195841"/>
          </a:xfrm>
          <a:prstGeom prst="rect">
            <a:avLst/>
          </a:prstGeom>
          <a:noFill/>
          <a:ln w="25400" cmpd="thickThin">
            <a:noFill/>
          </a:ln>
        </p:spPr>
        <p:txBody>
          <a:bodyPr wrap="none" lIns="0" tIns="144000" rIns="0" bIns="108000" rtlCol="0">
            <a:noAutofit/>
          </a:bodyPr>
          <a:lstStyle/>
          <a:p>
            <a:pPr algn="ctr"/>
            <a:r>
              <a:rPr lang="en-US" altLang="ja-JP" sz="1200" b="1" dirty="0">
                <a:latin typeface="+mn-ea"/>
              </a:rPr>
              <a:t>(</a:t>
            </a:r>
            <a:r>
              <a:rPr lang="ja-JP" altLang="ja-JP" sz="1200" b="1" dirty="0">
                <a:latin typeface="+mn-ea"/>
              </a:rPr>
              <a:t>株</a:t>
            </a:r>
            <a:r>
              <a:rPr lang="en-US" altLang="ja-JP" sz="1200" b="1" dirty="0">
                <a:latin typeface="+mn-ea"/>
              </a:rPr>
              <a:t>)</a:t>
            </a:r>
            <a:r>
              <a:rPr lang="ja-JP" altLang="ja-JP" sz="1200" b="1" dirty="0">
                <a:latin typeface="+mn-ea"/>
              </a:rPr>
              <a:t>主婦と生活社 メディアビジネス部</a:t>
            </a:r>
            <a:endParaRPr lang="ja-JP" altLang="ja-JP" sz="1200" dirty="0">
              <a:latin typeface="+mn-ea"/>
            </a:endParaRPr>
          </a:p>
          <a:p>
            <a:pPr algn="ctr"/>
            <a:r>
              <a:rPr lang="en-US" altLang="ja-JP" sz="1200" b="1" dirty="0">
                <a:latin typeface="+mn-ea"/>
              </a:rPr>
              <a:t>https://www.shufu.co.jp/ads/</a:t>
            </a:r>
            <a:endParaRPr lang="ja-JP" altLang="ja-JP" sz="1200" dirty="0">
              <a:latin typeface="+mn-ea"/>
            </a:endParaRPr>
          </a:p>
          <a:p>
            <a:pPr algn="ctr"/>
            <a:r>
              <a:rPr lang="en-US" altLang="ja-JP" sz="1200" b="1" dirty="0">
                <a:latin typeface="+mn-ea"/>
              </a:rPr>
              <a:t>Tel 03-3563-5131     Fax 03-3563-0531 </a:t>
            </a:r>
            <a:endParaRPr lang="ja-JP" altLang="ja-JP" sz="1200" dirty="0">
              <a:latin typeface="+mn-ea"/>
            </a:endParaRPr>
          </a:p>
          <a:p>
            <a:pPr algn="ctr"/>
            <a:r>
              <a:rPr lang="en-US" altLang="ja-JP" sz="1200" b="1" dirty="0">
                <a:latin typeface="+mn-ea"/>
              </a:rPr>
              <a:t>   kokoku3@mb.shufu.co.jp</a:t>
            </a:r>
            <a:endParaRPr lang="ja-JP" altLang="ja-JP" sz="1200" dirty="0">
              <a:latin typeface="+mn-ea"/>
            </a:endParaRPr>
          </a:p>
          <a:p>
            <a:pPr algn="ctr">
              <a:lnSpc>
                <a:spcPts val="1720"/>
              </a:lnSpc>
            </a:pPr>
            <a:r>
              <a:rPr lang="ja-JP" altLang="ja-JP" sz="1100" b="1" dirty="0">
                <a:latin typeface="+mn-ea"/>
              </a:rPr>
              <a:t>進行担当：</a:t>
            </a:r>
            <a:r>
              <a:rPr lang="ja-JP" altLang="en-US" sz="1100" b="1" dirty="0">
                <a:latin typeface="+mn-ea"/>
              </a:rPr>
              <a:t>畠堀　</a:t>
            </a:r>
            <a:r>
              <a:rPr lang="en-US" altLang="ja-JP" sz="1100" b="1" dirty="0">
                <a:latin typeface="+mn-ea"/>
              </a:rPr>
              <a:t>s1378@mb.shufu.co.jp </a:t>
            </a:r>
            <a:r>
              <a:rPr lang="en-US" altLang="ja-JP" sz="1300" b="1" dirty="0"/>
              <a:t> </a:t>
            </a:r>
            <a:endParaRPr lang="ja-JP" altLang="ja-JP" sz="1300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4FE1EDE-B01D-FC4A-A2FB-F3B9A61C5135}"/>
              </a:ext>
            </a:extLst>
          </p:cNvPr>
          <p:cNvSpPr txBox="1"/>
          <p:nvPr/>
        </p:nvSpPr>
        <p:spPr>
          <a:xfrm>
            <a:off x="346129" y="1889012"/>
            <a:ext cx="8515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b="1" dirty="0">
                <a:solidFill>
                  <a:srgbClr val="EA5514"/>
                </a:solidFill>
              </a:rPr>
              <a:t>【</a:t>
            </a:r>
            <a:r>
              <a:rPr lang="ja-JP" altLang="ja-JP" sz="1300" b="1" dirty="0">
                <a:solidFill>
                  <a:srgbClr val="EA5514"/>
                </a:solidFill>
              </a:rPr>
              <a:t>本誌</a:t>
            </a:r>
            <a:r>
              <a:rPr lang="en-US" altLang="ja-JP" sz="1300" b="1" dirty="0">
                <a:solidFill>
                  <a:srgbClr val="EA5514"/>
                </a:solidFill>
              </a:rPr>
              <a:t>】</a:t>
            </a:r>
            <a:endParaRPr lang="ja-JP" altLang="ja-JP" sz="1300" dirty="0">
              <a:solidFill>
                <a:srgbClr val="EA5514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7AB058B-0E26-9844-9245-FE0DC7A692A1}"/>
              </a:ext>
            </a:extLst>
          </p:cNvPr>
          <p:cNvSpPr txBox="1"/>
          <p:nvPr/>
        </p:nvSpPr>
        <p:spPr>
          <a:xfrm>
            <a:off x="346129" y="5907473"/>
            <a:ext cx="17235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b="1" dirty="0">
                <a:solidFill>
                  <a:srgbClr val="EA5514"/>
                </a:solidFill>
              </a:rPr>
              <a:t>【</a:t>
            </a:r>
            <a:r>
              <a:rPr lang="ja-JP" altLang="en-US" sz="1300" b="1">
                <a:solidFill>
                  <a:srgbClr val="EA5514"/>
                </a:solidFill>
              </a:rPr>
              <a:t>第１付録</a:t>
            </a:r>
            <a:r>
              <a:rPr lang="en-US" altLang="ja-JP" sz="1300" b="1" dirty="0">
                <a:solidFill>
                  <a:srgbClr val="EA5514"/>
                </a:solidFill>
              </a:rPr>
              <a:t> </a:t>
            </a:r>
            <a:r>
              <a:rPr lang="ja-JP" altLang="en-US" sz="1300" b="1">
                <a:solidFill>
                  <a:srgbClr val="EA5514"/>
                </a:solidFill>
              </a:rPr>
              <a:t>家計簿</a:t>
            </a:r>
            <a:r>
              <a:rPr lang="en-US" altLang="ja-JP" sz="1300" b="1" dirty="0">
                <a:solidFill>
                  <a:srgbClr val="EA5514"/>
                </a:solidFill>
              </a:rPr>
              <a:t>】</a:t>
            </a:r>
            <a:endParaRPr lang="ja-JP" altLang="ja-JP" sz="1300">
              <a:solidFill>
                <a:srgbClr val="EA5514"/>
              </a:solidFill>
            </a:endParaRPr>
          </a:p>
        </p:txBody>
      </p:sp>
      <p:sp>
        <p:nvSpPr>
          <p:cNvPr id="65" name="タイトル 1">
            <a:extLst>
              <a:ext uri="{FF2B5EF4-FFF2-40B4-BE49-F238E27FC236}">
                <a16:creationId xmlns:a16="http://schemas.microsoft.com/office/drawing/2014/main" id="{4C278543-EA26-1C4D-BC19-5EB2BDD9F4A2}"/>
              </a:ext>
            </a:extLst>
          </p:cNvPr>
          <p:cNvSpPr txBox="1">
            <a:spLocks/>
          </p:cNvSpPr>
          <p:nvPr/>
        </p:nvSpPr>
        <p:spPr>
          <a:xfrm>
            <a:off x="4688364" y="606646"/>
            <a:ext cx="3042380" cy="9209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20"/>
              </a:lnSpc>
            </a:pPr>
            <a:r>
              <a:rPr lang="en-US" altLang="ja-JP" sz="1600" b="1" dirty="0">
                <a:latin typeface="+mn-ea"/>
                <a:ea typeface="+mn-ea"/>
              </a:rPr>
              <a:t>2025</a:t>
            </a:r>
            <a:r>
              <a:rPr lang="ja-JP" altLang="ja-JP" sz="1600" b="1" dirty="0">
                <a:latin typeface="+mn-ea"/>
                <a:ea typeface="+mn-ea"/>
              </a:rPr>
              <a:t>年版</a:t>
            </a:r>
            <a:endParaRPr lang="en-US" altLang="ja-JP" sz="1600" b="1" dirty="0">
              <a:latin typeface="+mn-ea"/>
              <a:ea typeface="+mn-ea"/>
            </a:endParaRPr>
          </a:p>
          <a:p>
            <a:pPr>
              <a:lnSpc>
                <a:spcPts val="2020"/>
              </a:lnSpc>
            </a:pPr>
            <a:r>
              <a:rPr lang="en-US" altLang="ja-JP" sz="1600" b="1" dirty="0">
                <a:latin typeface="+mn-ea"/>
                <a:ea typeface="+mn-ea"/>
              </a:rPr>
              <a:t>2024</a:t>
            </a:r>
            <a:r>
              <a:rPr lang="ja-JP" altLang="ja-JP" sz="1400" b="1" dirty="0">
                <a:latin typeface="+mn-ea"/>
                <a:ea typeface="+mn-ea"/>
              </a:rPr>
              <a:t>年</a:t>
            </a:r>
            <a:r>
              <a:rPr lang="en-US" altLang="ja-JP" sz="1600" b="1" dirty="0">
                <a:latin typeface="+mn-ea"/>
                <a:ea typeface="+mn-ea"/>
              </a:rPr>
              <a:t>11</a:t>
            </a:r>
            <a:r>
              <a:rPr lang="ja-JP" altLang="ja-JP" sz="1400" b="1" dirty="0">
                <a:latin typeface="+mn-ea"/>
                <a:ea typeface="+mn-ea"/>
              </a:rPr>
              <a:t>月</a:t>
            </a:r>
            <a:r>
              <a:rPr lang="en-US" altLang="ja-JP" sz="1600" b="1" dirty="0">
                <a:latin typeface="+mn-ea"/>
                <a:ea typeface="+mn-ea"/>
              </a:rPr>
              <a:t>22</a:t>
            </a:r>
            <a:r>
              <a:rPr lang="ja-JP" altLang="ja-JP" sz="1400" b="1" dirty="0">
                <a:latin typeface="+mn-ea"/>
                <a:ea typeface="+mn-ea"/>
              </a:rPr>
              <a:t>日</a:t>
            </a:r>
            <a:r>
              <a:rPr lang="en-US" altLang="ja-JP" sz="1400" b="1" dirty="0">
                <a:latin typeface="+mn-ea"/>
                <a:ea typeface="+mn-ea"/>
              </a:rPr>
              <a:t>(</a:t>
            </a:r>
            <a:r>
              <a:rPr lang="ja-JP" altLang="ja-JP" sz="1400" b="1" dirty="0">
                <a:latin typeface="+mn-ea"/>
                <a:ea typeface="+mn-ea"/>
              </a:rPr>
              <a:t>金</a:t>
            </a:r>
            <a:r>
              <a:rPr lang="ja-JP" altLang="en-US" sz="1400" b="1" dirty="0">
                <a:latin typeface="+mn-ea"/>
                <a:ea typeface="+mn-ea"/>
              </a:rPr>
              <a:t>）</a:t>
            </a:r>
            <a:endParaRPr lang="en-US" altLang="ja-JP" sz="1600" b="1" dirty="0">
              <a:latin typeface="+mn-ea"/>
              <a:ea typeface="+mn-ea"/>
            </a:endParaRPr>
          </a:p>
          <a:p>
            <a:pPr>
              <a:lnSpc>
                <a:spcPts val="2020"/>
              </a:lnSpc>
            </a:pPr>
            <a:r>
              <a:rPr lang="ja-JP" altLang="ja-JP" sz="1600" b="1" dirty="0">
                <a:latin typeface="+mn-ea"/>
                <a:ea typeface="+mn-ea"/>
              </a:rPr>
              <a:t>発売予定</a:t>
            </a: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CB434D91-ED4A-2348-A896-CD88BDE0E0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300000">
            <a:off x="5014342" y="7409581"/>
            <a:ext cx="1962741" cy="11984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CED5C31-D9B2-484B-B1AB-D80091B57F97}"/>
              </a:ext>
            </a:extLst>
          </p:cNvPr>
          <p:cNvSpPr/>
          <p:nvPr/>
        </p:nvSpPr>
        <p:spPr>
          <a:xfrm>
            <a:off x="10932135" y="8355022"/>
            <a:ext cx="1706353" cy="3102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220"/>
              </a:lnSpc>
            </a:pPr>
            <a:r>
              <a:rPr lang="ja-JP" altLang="en-US" sz="1100" b="1" kern="0" spc="-50" dirty="0">
                <a:latin typeface="+mn-ea"/>
              </a:rPr>
              <a:t>お金が貯まる！家計簿、</a:t>
            </a:r>
            <a:endParaRPr lang="en-US" altLang="ja-JP" sz="1100" b="1" kern="0" spc="-50" dirty="0">
              <a:latin typeface="+mn-ea"/>
            </a:endParaRPr>
          </a:p>
          <a:p>
            <a:pPr>
              <a:lnSpc>
                <a:spcPts val="1220"/>
              </a:lnSpc>
            </a:pPr>
            <a:r>
              <a:rPr lang="ja-JP" altLang="en-US" sz="1100" b="1" kern="0" spc="-50" dirty="0">
                <a:latin typeface="+mn-ea"/>
              </a:rPr>
              <a:t>リラックマグッズなど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3ACBA37D-45D8-B844-B2F8-5D79D643E2E6}"/>
              </a:ext>
            </a:extLst>
          </p:cNvPr>
          <p:cNvGrpSpPr/>
          <p:nvPr/>
        </p:nvGrpSpPr>
        <p:grpSpPr>
          <a:xfrm>
            <a:off x="11847180" y="6466180"/>
            <a:ext cx="1063548" cy="215456"/>
            <a:chOff x="3672583" y="6440381"/>
            <a:chExt cx="1063548" cy="215456"/>
          </a:xfrm>
          <a:solidFill>
            <a:schemeClr val="tx1"/>
          </a:solidFill>
        </p:grpSpPr>
        <p:sp>
          <p:nvSpPr>
            <p:cNvPr id="71" name="タイトル 1">
              <a:extLst>
                <a:ext uri="{FF2B5EF4-FFF2-40B4-BE49-F238E27FC236}">
                  <a16:creationId xmlns:a16="http://schemas.microsoft.com/office/drawing/2014/main" id="{4BEBB731-8064-4B4A-BB0A-529906F7F2E6}"/>
                </a:ext>
              </a:extLst>
            </p:cNvPr>
            <p:cNvSpPr txBox="1">
              <a:spLocks/>
            </p:cNvSpPr>
            <p:nvPr/>
          </p:nvSpPr>
          <p:spPr>
            <a:xfrm>
              <a:off x="3672583" y="6440381"/>
              <a:ext cx="213738" cy="215456"/>
            </a:xfrm>
            <a:prstGeom prst="rect">
              <a:avLst/>
            </a:prstGeom>
            <a:grpFill/>
            <a:ln w="6350">
              <a:noFill/>
            </a:ln>
          </p:spPr>
          <p:txBody>
            <a:bodyPr vert="horz" lIns="0" tIns="36000" rIns="0" bIns="0" rtlCol="0" anchor="ctr" anchorCtr="0">
              <a:noAutofit/>
            </a:bodyPr>
            <a:lstStyle>
              <a:lvl1pPr algn="ctr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935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200" b="1">
                  <a:solidFill>
                    <a:schemeClr val="bg1"/>
                  </a:solidFill>
                  <a:latin typeface="+mn-ea"/>
                  <a:ea typeface="+mn-ea"/>
                </a:rPr>
                <a:t>媒</a:t>
              </a:r>
              <a:r>
                <a:rPr lang="en-US" altLang="ja-JP" sz="12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endParaRPr lang="ja-JP" altLang="ja-JP" sz="1200" b="1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88" name="タイトル 1">
              <a:extLst>
                <a:ext uri="{FF2B5EF4-FFF2-40B4-BE49-F238E27FC236}">
                  <a16:creationId xmlns:a16="http://schemas.microsoft.com/office/drawing/2014/main" id="{F2E6C0A3-5BF1-E34C-8F0F-E231F662EA75}"/>
                </a:ext>
              </a:extLst>
            </p:cNvPr>
            <p:cNvSpPr txBox="1">
              <a:spLocks/>
            </p:cNvSpPr>
            <p:nvPr/>
          </p:nvSpPr>
          <p:spPr>
            <a:xfrm>
              <a:off x="3955853" y="6440381"/>
              <a:ext cx="213738" cy="215456"/>
            </a:xfrm>
            <a:prstGeom prst="rect">
              <a:avLst/>
            </a:prstGeom>
            <a:grpFill/>
            <a:ln w="6350">
              <a:noFill/>
            </a:ln>
          </p:spPr>
          <p:txBody>
            <a:bodyPr vert="horz" lIns="0" tIns="36000" rIns="0" bIns="0" rtlCol="0" anchor="ctr" anchorCtr="0">
              <a:noAutofit/>
            </a:bodyPr>
            <a:lstStyle>
              <a:lvl1pPr algn="ctr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935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200" b="1">
                  <a:solidFill>
                    <a:schemeClr val="bg1"/>
                  </a:solidFill>
                  <a:latin typeface="+mn-ea"/>
                  <a:ea typeface="+mn-ea"/>
                </a:rPr>
                <a:t>体</a:t>
              </a:r>
              <a:r>
                <a:rPr lang="en-US" altLang="ja-JP" sz="12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endParaRPr lang="ja-JP" altLang="ja-JP" sz="1200" b="1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89" name="タイトル 1">
              <a:extLst>
                <a:ext uri="{FF2B5EF4-FFF2-40B4-BE49-F238E27FC236}">
                  <a16:creationId xmlns:a16="http://schemas.microsoft.com/office/drawing/2014/main" id="{426558D2-D496-9744-8CBD-65123EA69F9A}"/>
                </a:ext>
              </a:extLst>
            </p:cNvPr>
            <p:cNvSpPr txBox="1">
              <a:spLocks/>
            </p:cNvSpPr>
            <p:nvPr/>
          </p:nvSpPr>
          <p:spPr>
            <a:xfrm>
              <a:off x="4239123" y="6440381"/>
              <a:ext cx="213738" cy="215456"/>
            </a:xfrm>
            <a:prstGeom prst="rect">
              <a:avLst/>
            </a:prstGeom>
            <a:grpFill/>
            <a:ln w="6350">
              <a:noFill/>
            </a:ln>
          </p:spPr>
          <p:txBody>
            <a:bodyPr vert="horz" lIns="0" tIns="36000" rIns="0" bIns="0" rtlCol="0" anchor="ctr" anchorCtr="0">
              <a:noAutofit/>
            </a:bodyPr>
            <a:lstStyle>
              <a:lvl1pPr algn="ctr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935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200" b="1">
                  <a:solidFill>
                    <a:schemeClr val="bg1"/>
                  </a:solidFill>
                  <a:latin typeface="+mn-ea"/>
                  <a:ea typeface="+mn-ea"/>
                </a:rPr>
                <a:t>詳</a:t>
              </a:r>
              <a:r>
                <a:rPr lang="en-US" altLang="ja-JP" sz="12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endParaRPr lang="ja-JP" altLang="ja-JP" sz="1200" b="1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90" name="タイトル 1">
              <a:extLst>
                <a:ext uri="{FF2B5EF4-FFF2-40B4-BE49-F238E27FC236}">
                  <a16:creationId xmlns:a16="http://schemas.microsoft.com/office/drawing/2014/main" id="{AAF754B6-6E7E-B34D-9F7C-7F224309240B}"/>
                </a:ext>
              </a:extLst>
            </p:cNvPr>
            <p:cNvSpPr txBox="1">
              <a:spLocks/>
            </p:cNvSpPr>
            <p:nvPr/>
          </p:nvSpPr>
          <p:spPr>
            <a:xfrm>
              <a:off x="4522393" y="6440381"/>
              <a:ext cx="213738" cy="215456"/>
            </a:xfrm>
            <a:prstGeom prst="rect">
              <a:avLst/>
            </a:prstGeom>
            <a:grpFill/>
            <a:ln w="6350">
              <a:noFill/>
            </a:ln>
          </p:spPr>
          <p:txBody>
            <a:bodyPr vert="horz" lIns="0" tIns="36000" rIns="0" bIns="0" rtlCol="0" anchor="ctr" anchorCtr="0">
              <a:noAutofit/>
            </a:bodyPr>
            <a:lstStyle>
              <a:lvl1pPr algn="ctr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935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200" b="1">
                  <a:solidFill>
                    <a:schemeClr val="bg1"/>
                  </a:solidFill>
                  <a:latin typeface="+mn-ea"/>
                  <a:ea typeface="+mn-ea"/>
                </a:rPr>
                <a:t>細</a:t>
              </a:r>
              <a:r>
                <a:rPr lang="en-US" altLang="ja-JP" sz="1200" b="1" dirty="0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endParaRPr lang="ja-JP" altLang="ja-JP" sz="1200" b="1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72" name="角丸四角形 71">
            <a:extLst>
              <a:ext uri="{FF2B5EF4-FFF2-40B4-BE49-F238E27FC236}">
                <a16:creationId xmlns:a16="http://schemas.microsoft.com/office/drawing/2014/main" id="{E1374C7E-7705-1044-AB23-58111549BDE6}"/>
              </a:ext>
            </a:extLst>
          </p:cNvPr>
          <p:cNvSpPr/>
          <p:nvPr/>
        </p:nvSpPr>
        <p:spPr>
          <a:xfrm>
            <a:off x="12094354" y="8280344"/>
            <a:ext cx="2212638" cy="411945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wrap="square" lIns="72000" tIns="36000" rIns="36000" bIns="0" rtlCol="0" anchor="ctr">
            <a:no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    </a:t>
            </a:r>
            <a:r>
              <a:rPr kumimoji="1" lang="ja-JP" altLang="en-US" sz="1800" b="1">
                <a:solidFill>
                  <a:srgbClr val="E60012"/>
                </a:solidFill>
              </a:rPr>
              <a:t>付録も豪華満点</a:t>
            </a:r>
            <a:r>
              <a:rPr lang="ja-JP" altLang="en-US" sz="1800" b="1">
                <a:solidFill>
                  <a:srgbClr val="E60012"/>
                </a:solidFill>
              </a:rPr>
              <a:t>！</a:t>
            </a:r>
            <a:endParaRPr kumimoji="1" lang="ja-JP" altLang="en-US" sz="1800" b="1">
              <a:solidFill>
                <a:srgbClr val="E60012"/>
              </a:solidFill>
            </a:endParaRPr>
          </a:p>
        </p:txBody>
      </p:sp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5EE5CB85-A5CE-EB46-A7C1-0D57229ED8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36907" y="762325"/>
            <a:ext cx="975812" cy="345600"/>
          </a:xfrm>
          <a:prstGeom prst="rect">
            <a:avLst/>
          </a:prstGeom>
        </p:spPr>
      </p:pic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5C4A071F-E1E3-7B48-851E-2BB5E8F8D2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679040" y="2737070"/>
            <a:ext cx="1646681" cy="583200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8AC927A-7087-EB49-B125-B72D94751B82}"/>
              </a:ext>
            </a:extLst>
          </p:cNvPr>
          <p:cNvSpPr txBox="1"/>
          <p:nvPr/>
        </p:nvSpPr>
        <p:spPr>
          <a:xfrm>
            <a:off x="546099" y="8897900"/>
            <a:ext cx="3032301" cy="1019959"/>
          </a:xfrm>
          <a:prstGeom prst="rect">
            <a:avLst/>
          </a:prstGeom>
          <a:noFill/>
          <a:ln w="1270"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marL="171450" indent="-171450" algn="just">
              <a:lnSpc>
                <a:spcPts val="1180"/>
              </a:lnSpc>
              <a:spcBef>
                <a:spcPts val="150"/>
              </a:spcBef>
              <a:spcAft>
                <a:spcPts val="150"/>
              </a:spcAft>
            </a:pPr>
            <a:r>
              <a:rPr lang="ja-JP" altLang="en-US" sz="900" spc="100" dirty="0">
                <a:latin typeface="+mn-ea"/>
              </a:rPr>
              <a:t>〇</a:t>
            </a:r>
            <a:r>
              <a:rPr lang="en-US" altLang="ja-JP" sz="900" spc="100" dirty="0">
                <a:latin typeface="+mn-ea"/>
              </a:rPr>
              <a:t> </a:t>
            </a:r>
            <a:r>
              <a:rPr lang="ja-JP" altLang="en-US" sz="900" dirty="0">
                <a:latin typeface="+mn-ea"/>
              </a:rPr>
              <a:t>上記料金には別途消費税がかかります。</a:t>
            </a:r>
          </a:p>
          <a:p>
            <a:pPr marL="171450" indent="-171450" algn="just">
              <a:lnSpc>
                <a:spcPts val="1180"/>
              </a:lnSpc>
              <a:spcBef>
                <a:spcPts val="150"/>
              </a:spcBef>
              <a:spcAft>
                <a:spcPts val="150"/>
              </a:spcAft>
            </a:pPr>
            <a:r>
              <a:rPr lang="ja-JP" altLang="en-US" sz="900" dirty="0">
                <a:latin typeface="+mn-ea"/>
              </a:rPr>
              <a:t>〇</a:t>
            </a:r>
            <a:r>
              <a:rPr lang="en-US" altLang="ja-JP" sz="900" dirty="0">
                <a:latin typeface="+mn-ea"/>
              </a:rPr>
              <a:t> </a:t>
            </a:r>
            <a:r>
              <a:rPr lang="ja-JP" altLang="en-US" sz="900" dirty="0">
                <a:latin typeface="+mn-ea"/>
              </a:rPr>
              <a:t>タイアップ制作費についてはカラー</a:t>
            </a:r>
            <a:r>
              <a:rPr lang="en-US" altLang="ja-JP" sz="900" dirty="0">
                <a:latin typeface="+mn-ea"/>
              </a:rPr>
              <a:t>1</a:t>
            </a:r>
            <a:r>
              <a:rPr lang="ja-JP" altLang="en-US" sz="900" dirty="0">
                <a:latin typeface="+mn-ea"/>
              </a:rPr>
              <a:t>頁につき</a:t>
            </a:r>
            <a:r>
              <a:rPr lang="en-US" altLang="ja-JP" sz="900" dirty="0">
                <a:latin typeface="+mn-ea"/>
              </a:rPr>
              <a:t>30</a:t>
            </a:r>
            <a:r>
              <a:rPr lang="ja-JP" altLang="en-US" sz="900" dirty="0">
                <a:latin typeface="+mn-ea"/>
              </a:rPr>
              <a:t>万円</a:t>
            </a:r>
            <a:r>
              <a:rPr lang="en-US" altLang="ja-JP" sz="900" dirty="0">
                <a:latin typeface="+mn-ea"/>
              </a:rPr>
              <a:t>(</a:t>
            </a:r>
            <a:r>
              <a:rPr lang="ja-JP" altLang="en-US" sz="900" dirty="0">
                <a:latin typeface="+mn-ea"/>
              </a:rPr>
              <a:t>ネット</a:t>
            </a:r>
            <a:r>
              <a:rPr lang="en-US" altLang="ja-JP" sz="900" dirty="0">
                <a:latin typeface="+mn-ea"/>
              </a:rPr>
              <a:t>)</a:t>
            </a:r>
            <a:r>
              <a:rPr lang="ja-JP" altLang="en-US" sz="900" dirty="0">
                <a:latin typeface="+mn-ea"/>
              </a:rPr>
              <a:t>モノクロ</a:t>
            </a:r>
            <a:r>
              <a:rPr lang="en-US" altLang="ja-JP" sz="900" dirty="0">
                <a:latin typeface="+mn-ea"/>
              </a:rPr>
              <a:t>1</a:t>
            </a:r>
            <a:r>
              <a:rPr lang="ja-JP" altLang="en-US" sz="900" dirty="0">
                <a:latin typeface="+mn-ea"/>
              </a:rPr>
              <a:t>頁につき</a:t>
            </a:r>
            <a:r>
              <a:rPr lang="en-US" altLang="ja-JP" sz="900" dirty="0">
                <a:latin typeface="+mn-ea"/>
              </a:rPr>
              <a:t>15</a:t>
            </a:r>
            <a:r>
              <a:rPr lang="ja-JP" altLang="en-US" sz="900" dirty="0">
                <a:latin typeface="+mn-ea"/>
              </a:rPr>
              <a:t>万円</a:t>
            </a:r>
            <a:r>
              <a:rPr lang="en-US" altLang="ja-JP" sz="900" dirty="0">
                <a:latin typeface="+mn-ea"/>
              </a:rPr>
              <a:t>(</a:t>
            </a:r>
            <a:r>
              <a:rPr lang="ja-JP" altLang="en-US" sz="900" dirty="0">
                <a:latin typeface="+mn-ea"/>
              </a:rPr>
              <a:t>ネット</a:t>
            </a:r>
            <a:r>
              <a:rPr lang="en-US" altLang="ja-JP" sz="900" dirty="0">
                <a:latin typeface="+mn-ea"/>
              </a:rPr>
              <a:t>)</a:t>
            </a:r>
            <a:r>
              <a:rPr lang="ja-JP" altLang="en-US" sz="900" dirty="0">
                <a:latin typeface="+mn-ea"/>
              </a:rPr>
              <a:t>のご負担をお願いします。</a:t>
            </a:r>
            <a:r>
              <a:rPr lang="en-US" altLang="ja-JP" sz="900" dirty="0">
                <a:latin typeface="+mn-ea"/>
              </a:rPr>
              <a:t>1</a:t>
            </a:r>
            <a:r>
              <a:rPr lang="ja-JP" altLang="en-US" sz="900" dirty="0">
                <a:latin typeface="+mn-ea"/>
              </a:rPr>
              <a:t>頁からお引き受けできます。</a:t>
            </a:r>
          </a:p>
          <a:p>
            <a:pPr marL="171450" indent="-171450" algn="just">
              <a:lnSpc>
                <a:spcPts val="1180"/>
              </a:lnSpc>
              <a:spcBef>
                <a:spcPts val="150"/>
              </a:spcBef>
              <a:spcAft>
                <a:spcPts val="150"/>
              </a:spcAft>
            </a:pPr>
            <a:r>
              <a:rPr lang="en-US" altLang="ja-JP" sz="900" dirty="0">
                <a:latin typeface="+mn-ea"/>
              </a:rPr>
              <a:t>※ </a:t>
            </a:r>
            <a:r>
              <a:rPr lang="ja-JP" altLang="en-US" sz="900" dirty="0">
                <a:latin typeface="+mn-ea"/>
              </a:rPr>
              <a:t>その他特別取材</a:t>
            </a:r>
            <a:r>
              <a:rPr lang="en-US" altLang="ja-JP" sz="900" dirty="0">
                <a:latin typeface="+mn-ea"/>
              </a:rPr>
              <a:t>(</a:t>
            </a:r>
            <a:r>
              <a:rPr lang="ja-JP" altLang="en-US" sz="900" dirty="0">
                <a:latin typeface="+mn-ea"/>
              </a:rPr>
              <a:t>遠距離、ご指定のモデル</a:t>
            </a:r>
            <a:r>
              <a:rPr lang="en-US" altLang="ja-JP" sz="900" dirty="0">
                <a:latin typeface="+mn-ea"/>
              </a:rPr>
              <a:t>)</a:t>
            </a:r>
            <a:r>
              <a:rPr lang="ja-JP" altLang="en-US" sz="900" dirty="0">
                <a:latin typeface="+mn-ea"/>
              </a:rPr>
              <a:t>などの場合は、実費負担とさせていただきます。</a:t>
            </a:r>
            <a:endParaRPr lang="ja-JP" altLang="ja-JP" sz="900" dirty="0">
              <a:latin typeface="+mn-ea"/>
            </a:endParaRPr>
          </a:p>
        </p:txBody>
      </p: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C3DA7F5B-E7D6-DC46-95DD-53D6FF27EB37}"/>
              </a:ext>
            </a:extLst>
          </p:cNvPr>
          <p:cNvGrpSpPr/>
          <p:nvPr/>
        </p:nvGrpSpPr>
        <p:grpSpPr>
          <a:xfrm>
            <a:off x="4000531" y="8842514"/>
            <a:ext cx="3024000" cy="96520"/>
            <a:chOff x="3912079" y="10083704"/>
            <a:chExt cx="3111168" cy="96520"/>
          </a:xfrm>
        </p:grpSpPr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2AE16984-54F7-1243-9A13-6FA2C8293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2079" y="10133192"/>
              <a:ext cx="1293963" cy="1408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63AF48F2-687F-3040-ACD2-89277340EE3E}"/>
                </a:ext>
              </a:extLst>
            </p:cNvPr>
            <p:cNvGrpSpPr/>
            <p:nvPr/>
          </p:nvGrpSpPr>
          <p:grpSpPr>
            <a:xfrm>
              <a:off x="5288569" y="10083704"/>
              <a:ext cx="358188" cy="96520"/>
              <a:chOff x="4995174" y="10083704"/>
              <a:chExt cx="358188" cy="96520"/>
            </a:xfrm>
            <a:solidFill>
              <a:schemeClr val="tx1"/>
            </a:solidFill>
          </p:grpSpPr>
          <p:sp>
            <p:nvSpPr>
              <p:cNvPr id="94" name="ひし形 93">
                <a:extLst>
                  <a:ext uri="{FF2B5EF4-FFF2-40B4-BE49-F238E27FC236}">
                    <a16:creationId xmlns:a16="http://schemas.microsoft.com/office/drawing/2014/main" id="{623F0FDB-C84C-C84E-A5AC-1B6112E9EFCB}"/>
                  </a:ext>
                </a:extLst>
              </p:cNvPr>
              <p:cNvSpPr/>
              <p:nvPr/>
            </p:nvSpPr>
            <p:spPr>
              <a:xfrm>
                <a:off x="4995174" y="10083704"/>
                <a:ext cx="96520" cy="96520"/>
              </a:xfrm>
              <a:prstGeom prst="diamond">
                <a:avLst/>
              </a:prstGeom>
              <a:grpFill/>
              <a:ln w="127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kumimoji="1" lang="ja-JP" altLang="en-US"/>
              </a:p>
            </p:txBody>
          </p:sp>
          <p:sp>
            <p:nvSpPr>
              <p:cNvPr id="95" name="ひし形 94">
                <a:extLst>
                  <a:ext uri="{FF2B5EF4-FFF2-40B4-BE49-F238E27FC236}">
                    <a16:creationId xmlns:a16="http://schemas.microsoft.com/office/drawing/2014/main" id="{EC11FF26-FA57-BB4E-B12D-9DED8CF588BF}"/>
                  </a:ext>
                </a:extLst>
              </p:cNvPr>
              <p:cNvSpPr/>
              <p:nvPr/>
            </p:nvSpPr>
            <p:spPr>
              <a:xfrm>
                <a:off x="5126008" y="10083704"/>
                <a:ext cx="96520" cy="96520"/>
              </a:xfrm>
              <a:prstGeom prst="diamond">
                <a:avLst/>
              </a:prstGeom>
              <a:grpFill/>
              <a:ln w="127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kumimoji="1" lang="ja-JP" altLang="en-US"/>
              </a:p>
            </p:txBody>
          </p:sp>
          <p:sp>
            <p:nvSpPr>
              <p:cNvPr id="96" name="ひし形 95">
                <a:extLst>
                  <a:ext uri="{FF2B5EF4-FFF2-40B4-BE49-F238E27FC236}">
                    <a16:creationId xmlns:a16="http://schemas.microsoft.com/office/drawing/2014/main" id="{2909DC62-012A-E54F-B130-7CE4E07E31EC}"/>
                  </a:ext>
                </a:extLst>
              </p:cNvPr>
              <p:cNvSpPr/>
              <p:nvPr/>
            </p:nvSpPr>
            <p:spPr>
              <a:xfrm>
                <a:off x="5256842" y="10083704"/>
                <a:ext cx="96520" cy="96520"/>
              </a:xfrm>
              <a:prstGeom prst="diamond">
                <a:avLst/>
              </a:prstGeom>
              <a:grpFill/>
              <a:ln w="127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kumimoji="1" lang="ja-JP" altLang="en-US"/>
              </a:p>
            </p:txBody>
          </p:sp>
        </p:grp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3E333E3A-00B0-3F4C-A9DD-C98BB7B3A5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9284" y="10133192"/>
              <a:ext cx="1293963" cy="1408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7D7E0096-EC68-1140-BECE-D4EE35D8B4F8}"/>
              </a:ext>
            </a:extLst>
          </p:cNvPr>
          <p:cNvGrpSpPr/>
          <p:nvPr/>
        </p:nvGrpSpPr>
        <p:grpSpPr>
          <a:xfrm>
            <a:off x="4000531" y="10074672"/>
            <a:ext cx="3024000" cy="96520"/>
            <a:chOff x="3912079" y="10083704"/>
            <a:chExt cx="3111168" cy="96520"/>
          </a:xfrm>
        </p:grpSpPr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70CC1A7B-8177-024C-8512-F983A063C1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2079" y="10133192"/>
              <a:ext cx="1293963" cy="1408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グループ化 99">
              <a:extLst>
                <a:ext uri="{FF2B5EF4-FFF2-40B4-BE49-F238E27FC236}">
                  <a16:creationId xmlns:a16="http://schemas.microsoft.com/office/drawing/2014/main" id="{AD80135D-99D2-BE49-8780-87BCE0E44735}"/>
                </a:ext>
              </a:extLst>
            </p:cNvPr>
            <p:cNvGrpSpPr/>
            <p:nvPr/>
          </p:nvGrpSpPr>
          <p:grpSpPr>
            <a:xfrm>
              <a:off x="5288569" y="10083704"/>
              <a:ext cx="358188" cy="96520"/>
              <a:chOff x="4995174" y="10083704"/>
              <a:chExt cx="358188" cy="96520"/>
            </a:xfrm>
            <a:solidFill>
              <a:schemeClr val="tx1"/>
            </a:solidFill>
          </p:grpSpPr>
          <p:sp>
            <p:nvSpPr>
              <p:cNvPr id="102" name="ひし形 101">
                <a:extLst>
                  <a:ext uri="{FF2B5EF4-FFF2-40B4-BE49-F238E27FC236}">
                    <a16:creationId xmlns:a16="http://schemas.microsoft.com/office/drawing/2014/main" id="{CD9BC522-439B-8749-8925-E195754A5A0F}"/>
                  </a:ext>
                </a:extLst>
              </p:cNvPr>
              <p:cNvSpPr/>
              <p:nvPr/>
            </p:nvSpPr>
            <p:spPr>
              <a:xfrm>
                <a:off x="4995174" y="10083704"/>
                <a:ext cx="96520" cy="96520"/>
              </a:xfrm>
              <a:prstGeom prst="diamond">
                <a:avLst/>
              </a:prstGeom>
              <a:grpFill/>
              <a:ln w="127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kumimoji="1" lang="ja-JP" altLang="en-US"/>
              </a:p>
            </p:txBody>
          </p:sp>
          <p:sp>
            <p:nvSpPr>
              <p:cNvPr id="103" name="ひし形 102">
                <a:extLst>
                  <a:ext uri="{FF2B5EF4-FFF2-40B4-BE49-F238E27FC236}">
                    <a16:creationId xmlns:a16="http://schemas.microsoft.com/office/drawing/2014/main" id="{5604EBAB-D824-8744-A122-D80E40364EBA}"/>
                  </a:ext>
                </a:extLst>
              </p:cNvPr>
              <p:cNvSpPr/>
              <p:nvPr/>
            </p:nvSpPr>
            <p:spPr>
              <a:xfrm>
                <a:off x="5126008" y="10083704"/>
                <a:ext cx="96520" cy="96520"/>
              </a:xfrm>
              <a:prstGeom prst="diamond">
                <a:avLst/>
              </a:prstGeom>
              <a:grpFill/>
              <a:ln w="127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kumimoji="1" lang="ja-JP" altLang="en-US"/>
              </a:p>
            </p:txBody>
          </p:sp>
          <p:sp>
            <p:nvSpPr>
              <p:cNvPr id="104" name="ひし形 103">
                <a:extLst>
                  <a:ext uri="{FF2B5EF4-FFF2-40B4-BE49-F238E27FC236}">
                    <a16:creationId xmlns:a16="http://schemas.microsoft.com/office/drawing/2014/main" id="{E5096016-3E72-B54F-85D6-DA44595201A6}"/>
                  </a:ext>
                </a:extLst>
              </p:cNvPr>
              <p:cNvSpPr/>
              <p:nvPr/>
            </p:nvSpPr>
            <p:spPr>
              <a:xfrm>
                <a:off x="5256842" y="10083704"/>
                <a:ext cx="96520" cy="96520"/>
              </a:xfrm>
              <a:prstGeom prst="diamond">
                <a:avLst/>
              </a:prstGeom>
              <a:grpFill/>
              <a:ln w="127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l"/>
                <a:endParaRPr kumimoji="1" lang="ja-JP" altLang="en-US"/>
              </a:p>
            </p:txBody>
          </p:sp>
        </p:grp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CD61F1E6-2E7A-8A4E-AD34-F067A663D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9284" y="10133192"/>
              <a:ext cx="1293963" cy="1408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2015DA17-153E-2C4D-AD25-ED8FA1E01CCA}"/>
              </a:ext>
            </a:extLst>
          </p:cNvPr>
          <p:cNvSpPr txBox="1"/>
          <p:nvPr/>
        </p:nvSpPr>
        <p:spPr>
          <a:xfrm>
            <a:off x="5712542" y="1862646"/>
            <a:ext cx="1620957" cy="960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ja-JP" altLang="en-US" sz="1400" b="1" dirty="0">
                <a:solidFill>
                  <a:srgbClr val="EA5514"/>
                </a:solidFill>
                <a:latin typeface="+mn-ea"/>
              </a:rPr>
              <a:t>華やかで</a:t>
            </a:r>
            <a:endParaRPr lang="en-US" altLang="ja-JP" sz="1400" b="1" dirty="0">
              <a:solidFill>
                <a:srgbClr val="EA5514"/>
              </a:solidFill>
              <a:latin typeface="+mn-ea"/>
            </a:endParaRPr>
          </a:p>
          <a:p>
            <a:pPr algn="ctr">
              <a:lnSpc>
                <a:spcPts val="1680"/>
              </a:lnSpc>
            </a:pPr>
            <a:r>
              <a:rPr lang="ja-JP" altLang="en-US" sz="1400" b="1" dirty="0">
                <a:solidFill>
                  <a:srgbClr val="EA5514"/>
                </a:solidFill>
                <a:latin typeface="+mn-ea"/>
              </a:rPr>
              <a:t>よく伝わる</a:t>
            </a:r>
            <a:endParaRPr lang="en-US" altLang="ja-JP" sz="1400" b="1" dirty="0">
              <a:solidFill>
                <a:srgbClr val="EA5514"/>
              </a:solidFill>
              <a:latin typeface="+mn-ea"/>
            </a:endParaRPr>
          </a:p>
          <a:p>
            <a:pPr algn="ctr">
              <a:lnSpc>
                <a:spcPts val="1680"/>
              </a:lnSpc>
            </a:pPr>
            <a:r>
              <a:rPr lang="ja-JP" altLang="en-US" sz="1400" b="1" dirty="0">
                <a:solidFill>
                  <a:srgbClr val="EA5514"/>
                </a:solidFill>
                <a:latin typeface="+mn-ea"/>
              </a:rPr>
              <a:t>タイアップ誌面が</a:t>
            </a:r>
            <a:endParaRPr lang="en-US" altLang="ja-JP" sz="1400" b="1" dirty="0">
              <a:solidFill>
                <a:srgbClr val="EA5514"/>
              </a:solidFill>
              <a:latin typeface="+mn-ea"/>
            </a:endParaRPr>
          </a:p>
          <a:p>
            <a:pPr algn="ctr">
              <a:lnSpc>
                <a:spcPts val="1680"/>
              </a:lnSpc>
            </a:pPr>
            <a:r>
              <a:rPr lang="ja-JP" altLang="en-US" sz="1400" b="1" dirty="0">
                <a:solidFill>
                  <a:srgbClr val="EA5514"/>
                </a:solidFill>
                <a:latin typeface="+mn-ea"/>
              </a:rPr>
              <a:t>好評です。</a:t>
            </a:r>
            <a:endParaRPr kumimoji="1" lang="ja-JP" altLang="en-US" sz="1400" b="1" dirty="0">
              <a:solidFill>
                <a:srgbClr val="EA5514"/>
              </a:solidFill>
              <a:latin typeface="+mn-ea"/>
            </a:endParaRPr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824051AD-C2A2-8B4C-9B8D-138FB39B4478}"/>
              </a:ext>
            </a:extLst>
          </p:cNvPr>
          <p:cNvSpPr/>
          <p:nvPr/>
        </p:nvSpPr>
        <p:spPr>
          <a:xfrm flipH="1">
            <a:off x="5339254" y="6112049"/>
            <a:ext cx="1519915" cy="1355835"/>
          </a:xfrm>
          <a:custGeom>
            <a:avLst/>
            <a:gdLst>
              <a:gd name="connsiteX0" fmla="*/ 919258 w 1821483"/>
              <a:gd name="connsiteY0" fmla="*/ 0 h 1556109"/>
              <a:gd name="connsiteX1" fmla="*/ 1386711 w 1821483"/>
              <a:gd name="connsiteY1" fmla="*/ 69622 h 1556109"/>
              <a:gd name="connsiteX2" fmla="*/ 1708142 w 1821483"/>
              <a:gd name="connsiteY2" fmla="*/ 297012 h 1556109"/>
              <a:gd name="connsiteX3" fmla="*/ 1821268 w 1821483"/>
              <a:gd name="connsiteY3" fmla="*/ 677957 h 1556109"/>
              <a:gd name="connsiteX4" fmla="*/ 1690740 w 1821483"/>
              <a:gd name="connsiteY4" fmla="*/ 1061311 h 1556109"/>
              <a:gd name="connsiteX5" fmla="*/ 1362233 w 1821483"/>
              <a:gd name="connsiteY5" fmla="*/ 1292127 h 1556109"/>
              <a:gd name="connsiteX6" fmla="*/ 900252 w 1821483"/>
              <a:gd name="connsiteY6" fmla="*/ 1364952 h 1556109"/>
              <a:gd name="connsiteX7" fmla="*/ 662729 w 1821483"/>
              <a:gd name="connsiteY7" fmla="*/ 1349315 h 1556109"/>
              <a:gd name="connsiteX8" fmla="*/ 611233 w 1821483"/>
              <a:gd name="connsiteY8" fmla="*/ 1339430 h 1556109"/>
              <a:gd name="connsiteX9" fmla="*/ 588518 w 1821483"/>
              <a:gd name="connsiteY9" fmla="*/ 1416729 h 1556109"/>
              <a:gd name="connsiteX10" fmla="*/ 612669 w 1821483"/>
              <a:gd name="connsiteY10" fmla="*/ 1556109 h 1556109"/>
              <a:gd name="connsiteX11" fmla="*/ 450951 w 1821483"/>
              <a:gd name="connsiteY11" fmla="*/ 1350002 h 1556109"/>
              <a:gd name="connsiteX12" fmla="*/ 435492 w 1821483"/>
              <a:gd name="connsiteY12" fmla="*/ 1293208 h 1556109"/>
              <a:gd name="connsiteX13" fmla="*/ 345976 w 1821483"/>
              <a:gd name="connsiteY13" fmla="*/ 1255024 h 1556109"/>
              <a:gd name="connsiteX14" fmla="*/ 121016 w 1821483"/>
              <a:gd name="connsiteY14" fmla="*/ 1066655 h 1556109"/>
              <a:gd name="connsiteX15" fmla="*/ 1893 w 1821483"/>
              <a:gd name="connsiteY15" fmla="*/ 735093 h 1556109"/>
              <a:gd name="connsiteX16" fmla="*/ 0 w 1821483"/>
              <a:gd name="connsiteY16" fmla="*/ 682003 h 1556109"/>
              <a:gd name="connsiteX17" fmla="*/ 0 w 1821483"/>
              <a:gd name="connsiteY17" fmla="*/ 682001 h 1556109"/>
              <a:gd name="connsiteX18" fmla="*/ 1896 w 1821483"/>
              <a:gd name="connsiteY18" fmla="*/ 629328 h 1556109"/>
              <a:gd name="connsiteX19" fmla="*/ 122290 w 1821483"/>
              <a:gd name="connsiteY19" fmla="*/ 298743 h 1556109"/>
              <a:gd name="connsiteX20" fmla="*/ 450310 w 1821483"/>
              <a:gd name="connsiteY20" fmla="*/ 69890 h 1556109"/>
              <a:gd name="connsiteX21" fmla="*/ 919258 w 1821483"/>
              <a:gd name="connsiteY21" fmla="*/ 0 h 155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1483" h="1556109">
                <a:moveTo>
                  <a:pt x="919258" y="0"/>
                </a:moveTo>
                <a:cubicBezTo>
                  <a:pt x="1087930" y="27"/>
                  <a:pt x="1243453" y="19459"/>
                  <a:pt x="1386711" y="69622"/>
                </a:cubicBezTo>
                <a:cubicBezTo>
                  <a:pt x="1523519" y="118110"/>
                  <a:pt x="1630234" y="193152"/>
                  <a:pt x="1708142" y="297012"/>
                </a:cubicBezTo>
                <a:cubicBezTo>
                  <a:pt x="1790063" y="407364"/>
                  <a:pt x="1824573" y="536941"/>
                  <a:pt x="1821268" y="677957"/>
                </a:cubicBezTo>
                <a:cubicBezTo>
                  <a:pt x="1817934" y="820168"/>
                  <a:pt x="1778093" y="950944"/>
                  <a:pt x="1690740" y="1061311"/>
                </a:cubicBezTo>
                <a:cubicBezTo>
                  <a:pt x="1607752" y="1166230"/>
                  <a:pt x="1500025" y="1243808"/>
                  <a:pt x="1362233" y="1292127"/>
                </a:cubicBezTo>
                <a:cubicBezTo>
                  <a:pt x="1218515" y="1342478"/>
                  <a:pt x="1065480" y="1364156"/>
                  <a:pt x="900252" y="1364952"/>
                </a:cubicBezTo>
                <a:cubicBezTo>
                  <a:pt x="817987" y="1365348"/>
                  <a:pt x="738937" y="1360463"/>
                  <a:pt x="662729" y="1349315"/>
                </a:cubicBezTo>
                <a:lnTo>
                  <a:pt x="611233" y="1339430"/>
                </a:lnTo>
                <a:lnTo>
                  <a:pt x="588518" y="1416729"/>
                </a:lnTo>
                <a:cubicBezTo>
                  <a:pt x="579947" y="1473605"/>
                  <a:pt x="588755" y="1523670"/>
                  <a:pt x="612669" y="1556109"/>
                </a:cubicBezTo>
                <a:cubicBezTo>
                  <a:pt x="537181" y="1509151"/>
                  <a:pt x="481048" y="1434222"/>
                  <a:pt x="450951" y="1350002"/>
                </a:cubicBezTo>
                <a:lnTo>
                  <a:pt x="435492" y="1293208"/>
                </a:lnTo>
                <a:lnTo>
                  <a:pt x="345976" y="1255024"/>
                </a:lnTo>
                <a:cubicBezTo>
                  <a:pt x="255285" y="1208415"/>
                  <a:pt x="181109" y="1145307"/>
                  <a:pt x="121016" y="1066655"/>
                </a:cubicBezTo>
                <a:cubicBezTo>
                  <a:pt x="47260" y="970180"/>
                  <a:pt x="11132" y="857372"/>
                  <a:pt x="1893" y="735093"/>
                </a:cubicBezTo>
                <a:cubicBezTo>
                  <a:pt x="1231" y="717404"/>
                  <a:pt x="662" y="699705"/>
                  <a:pt x="0" y="682003"/>
                </a:cubicBezTo>
                <a:cubicBezTo>
                  <a:pt x="0" y="682003"/>
                  <a:pt x="0" y="682001"/>
                  <a:pt x="0" y="682001"/>
                </a:cubicBezTo>
                <a:cubicBezTo>
                  <a:pt x="662" y="664438"/>
                  <a:pt x="1233" y="646879"/>
                  <a:pt x="1896" y="629328"/>
                </a:cubicBezTo>
                <a:cubicBezTo>
                  <a:pt x="11138" y="507941"/>
                  <a:pt x="48206" y="395739"/>
                  <a:pt x="122290" y="298743"/>
                </a:cubicBezTo>
                <a:cubicBezTo>
                  <a:pt x="202926" y="194222"/>
                  <a:pt x="311833" y="118647"/>
                  <a:pt x="450310" y="69890"/>
                </a:cubicBezTo>
                <a:cubicBezTo>
                  <a:pt x="595247" y="19466"/>
                  <a:pt x="751298" y="-27"/>
                  <a:pt x="919258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kumimoji="1" lang="ja-JP" altLang="en-US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5AAF8155-78EE-5B41-8DD2-5A45BCDBE0B1}"/>
              </a:ext>
            </a:extLst>
          </p:cNvPr>
          <p:cNvSpPr txBox="1"/>
          <p:nvPr/>
        </p:nvSpPr>
        <p:spPr>
          <a:xfrm>
            <a:off x="5405927" y="6319081"/>
            <a:ext cx="1441420" cy="81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lnSpc>
                <a:spcPts val="1680"/>
              </a:lnSpc>
              <a:defRPr sz="1400" b="1">
                <a:solidFill>
                  <a:srgbClr val="EA5514"/>
                </a:solidFill>
                <a:latin typeface="+mn-ea"/>
              </a:defRPr>
            </a:lvl1pPr>
          </a:lstStyle>
          <a:p>
            <a:r>
              <a:rPr lang="en-US" altLang="ja-JP" dirty="0"/>
              <a:t>1</a:t>
            </a:r>
            <a:r>
              <a:rPr lang="ja-JP" altLang="en-US" dirty="0"/>
              <a:t>年</a:t>
            </a:r>
            <a:r>
              <a:rPr lang="en-US" altLang="ja-JP" dirty="0"/>
              <a:t>365</a:t>
            </a:r>
            <a:r>
              <a:rPr lang="ja-JP" altLang="en-US" dirty="0"/>
              <a:t>日</a:t>
            </a:r>
            <a:endParaRPr lang="en-US" altLang="ja-JP" dirty="0"/>
          </a:p>
          <a:p>
            <a:r>
              <a:rPr lang="ja-JP" altLang="en-US" dirty="0"/>
              <a:t>読者が必ず開く</a:t>
            </a:r>
            <a:endParaRPr lang="en-US" altLang="ja-JP" dirty="0"/>
          </a:p>
          <a:p>
            <a:r>
              <a:rPr lang="ja-JP" altLang="en-US" dirty="0"/>
              <a:t>家計簿！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8AC181-0843-C738-E583-EC68F6B29D68}"/>
              </a:ext>
            </a:extLst>
          </p:cNvPr>
          <p:cNvSpPr txBox="1"/>
          <p:nvPr/>
        </p:nvSpPr>
        <p:spPr>
          <a:xfrm>
            <a:off x="8340645" y="2374024"/>
            <a:ext cx="38030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b="1" spc="-150" dirty="0">
                <a:solidFill>
                  <a:srgbClr val="EA551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2025</a:t>
            </a:r>
            <a:endParaRPr kumimoji="1" lang="ja-JP" altLang="en-US" sz="8800" b="1" spc="-150" dirty="0">
              <a:solidFill>
                <a:srgbClr val="EA551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490514BC-65BE-20AB-732C-2857FE52C0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83" y="8771590"/>
            <a:ext cx="1148675" cy="123417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BD32F04-4B84-A6FE-172C-F75445E980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49" y="9214046"/>
            <a:ext cx="494610" cy="68728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B4AAFFE-093F-2FDB-169B-11C7D9C7DF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951" y="9119099"/>
            <a:ext cx="1004227" cy="81180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14ECA327-9DF6-CFD7-2BF7-2E940C0CC9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46" y="7142777"/>
            <a:ext cx="2079870" cy="264839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91A240F-CE4B-07C8-FAB6-B3D8F3C42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720" y="8819625"/>
            <a:ext cx="956908" cy="116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40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ABA22D7-6F05-1146-9BAF-F0CFC5C91B68}"/>
              </a:ext>
            </a:extLst>
          </p:cNvPr>
          <p:cNvSpPr/>
          <p:nvPr/>
        </p:nvSpPr>
        <p:spPr>
          <a:xfrm>
            <a:off x="-256125" y="506579"/>
            <a:ext cx="14040000" cy="7202657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l"/>
            <a:endParaRPr kumimoji="1" lang="ja-JP" altLang="en-US"/>
          </a:p>
        </p:txBody>
      </p:sp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D998CC91-2814-2845-A5C7-4FCF4BD85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433" y="843228"/>
            <a:ext cx="6564267" cy="2448000"/>
          </a:xfrm>
          <a:prstGeom prst="rect">
            <a:avLst/>
          </a:prstGeom>
        </p:spPr>
      </p:pic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2E6C576C-C9F8-8F4F-9837-7324AA69B52A}"/>
              </a:ext>
            </a:extLst>
          </p:cNvPr>
          <p:cNvSpPr/>
          <p:nvPr/>
        </p:nvSpPr>
        <p:spPr>
          <a:xfrm>
            <a:off x="871998" y="3458946"/>
            <a:ext cx="13320000" cy="4140000"/>
          </a:xfrm>
          <a:custGeom>
            <a:avLst/>
            <a:gdLst>
              <a:gd name="connsiteX0" fmla="*/ 360545 w 13320000"/>
              <a:gd name="connsiteY0" fmla="*/ 0 h 4140000"/>
              <a:gd name="connsiteX1" fmla="*/ 12959455 w 13320000"/>
              <a:gd name="connsiteY1" fmla="*/ 0 h 4140000"/>
              <a:gd name="connsiteX2" fmla="*/ 13125812 w 13320000"/>
              <a:gd name="connsiteY2" fmla="*/ 110269 h 4140000"/>
              <a:gd name="connsiteX3" fmla="*/ 13139890 w 13320000"/>
              <a:gd name="connsiteY3" fmla="*/ 180000 h 4140000"/>
              <a:gd name="connsiteX4" fmla="*/ 13155154 w 13320000"/>
              <a:gd name="connsiteY4" fmla="*/ 180000 h 4140000"/>
              <a:gd name="connsiteX5" fmla="*/ 13320000 w 13320000"/>
              <a:gd name="connsiteY5" fmla="*/ 344846 h 4140000"/>
              <a:gd name="connsiteX6" fmla="*/ 13320000 w 13320000"/>
              <a:gd name="connsiteY6" fmla="*/ 3795154 h 4140000"/>
              <a:gd name="connsiteX7" fmla="*/ 13155154 w 13320000"/>
              <a:gd name="connsiteY7" fmla="*/ 3960000 h 4140000"/>
              <a:gd name="connsiteX8" fmla="*/ 13139890 w 13320000"/>
              <a:gd name="connsiteY8" fmla="*/ 3960000 h 4140000"/>
              <a:gd name="connsiteX9" fmla="*/ 13125812 w 13320000"/>
              <a:gd name="connsiteY9" fmla="*/ 4029731 h 4140000"/>
              <a:gd name="connsiteX10" fmla="*/ 12959455 w 13320000"/>
              <a:gd name="connsiteY10" fmla="*/ 4140000 h 4140000"/>
              <a:gd name="connsiteX11" fmla="*/ 360545 w 13320000"/>
              <a:gd name="connsiteY11" fmla="*/ 4140000 h 4140000"/>
              <a:gd name="connsiteX12" fmla="*/ 194188 w 13320000"/>
              <a:gd name="connsiteY12" fmla="*/ 4029731 h 4140000"/>
              <a:gd name="connsiteX13" fmla="*/ 180110 w 13320000"/>
              <a:gd name="connsiteY13" fmla="*/ 3960000 h 4140000"/>
              <a:gd name="connsiteX14" fmla="*/ 164846 w 13320000"/>
              <a:gd name="connsiteY14" fmla="*/ 3960000 h 4140000"/>
              <a:gd name="connsiteX15" fmla="*/ 0 w 13320000"/>
              <a:gd name="connsiteY15" fmla="*/ 3795154 h 4140000"/>
              <a:gd name="connsiteX16" fmla="*/ 0 w 13320000"/>
              <a:gd name="connsiteY16" fmla="*/ 344846 h 4140000"/>
              <a:gd name="connsiteX17" fmla="*/ 164846 w 13320000"/>
              <a:gd name="connsiteY17" fmla="*/ 180000 h 4140000"/>
              <a:gd name="connsiteX18" fmla="*/ 180110 w 13320000"/>
              <a:gd name="connsiteY18" fmla="*/ 180000 h 4140000"/>
              <a:gd name="connsiteX19" fmla="*/ 194188 w 13320000"/>
              <a:gd name="connsiteY19" fmla="*/ 110269 h 4140000"/>
              <a:gd name="connsiteX20" fmla="*/ 360545 w 13320000"/>
              <a:gd name="connsiteY20" fmla="*/ 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320000" h="4140000">
                <a:moveTo>
                  <a:pt x="360545" y="0"/>
                </a:moveTo>
                <a:lnTo>
                  <a:pt x="12959455" y="0"/>
                </a:lnTo>
                <a:cubicBezTo>
                  <a:pt x="13034239" y="0"/>
                  <a:pt x="13098404" y="45469"/>
                  <a:pt x="13125812" y="110269"/>
                </a:cubicBezTo>
                <a:lnTo>
                  <a:pt x="13139890" y="180000"/>
                </a:lnTo>
                <a:lnTo>
                  <a:pt x="13155154" y="180000"/>
                </a:lnTo>
                <a:cubicBezTo>
                  <a:pt x="13246196" y="180000"/>
                  <a:pt x="13320000" y="253804"/>
                  <a:pt x="13320000" y="344846"/>
                </a:cubicBezTo>
                <a:lnTo>
                  <a:pt x="13320000" y="3795154"/>
                </a:lnTo>
                <a:cubicBezTo>
                  <a:pt x="13320000" y="3886196"/>
                  <a:pt x="13246196" y="3960000"/>
                  <a:pt x="13155154" y="3960000"/>
                </a:cubicBezTo>
                <a:lnTo>
                  <a:pt x="13139890" y="3960000"/>
                </a:lnTo>
                <a:lnTo>
                  <a:pt x="13125812" y="4029731"/>
                </a:lnTo>
                <a:cubicBezTo>
                  <a:pt x="13098404" y="4094532"/>
                  <a:pt x="13034239" y="4140000"/>
                  <a:pt x="12959455" y="4140000"/>
                </a:cubicBezTo>
                <a:lnTo>
                  <a:pt x="360545" y="4140000"/>
                </a:lnTo>
                <a:cubicBezTo>
                  <a:pt x="285761" y="4140000"/>
                  <a:pt x="221597" y="4094532"/>
                  <a:pt x="194188" y="4029731"/>
                </a:cubicBezTo>
                <a:lnTo>
                  <a:pt x="180110" y="3960000"/>
                </a:lnTo>
                <a:lnTo>
                  <a:pt x="164846" y="3960000"/>
                </a:lnTo>
                <a:cubicBezTo>
                  <a:pt x="73804" y="3960000"/>
                  <a:pt x="0" y="3886196"/>
                  <a:pt x="0" y="3795154"/>
                </a:cubicBezTo>
                <a:lnTo>
                  <a:pt x="0" y="344846"/>
                </a:lnTo>
                <a:cubicBezTo>
                  <a:pt x="0" y="253804"/>
                  <a:pt x="73804" y="180000"/>
                  <a:pt x="164846" y="180000"/>
                </a:cubicBezTo>
                <a:lnTo>
                  <a:pt x="180110" y="180000"/>
                </a:lnTo>
                <a:lnTo>
                  <a:pt x="194188" y="110269"/>
                </a:lnTo>
                <a:cubicBezTo>
                  <a:pt x="221597" y="45469"/>
                  <a:pt x="285761" y="0"/>
                  <a:pt x="360545" y="0"/>
                </a:cubicBezTo>
                <a:close/>
              </a:path>
            </a:pathLst>
          </a:custGeom>
          <a:solidFill>
            <a:schemeClr val="bg1">
              <a:alpha val="65000"/>
            </a:schemeClr>
          </a:solidFill>
          <a:ln w="635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l"/>
            <a:r>
              <a:rPr kumimoji="1" lang="ja-JP" altLang="en-US" dirty="0"/>
              <a:t>　　</a:t>
            </a: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8A3C1DFF-FA96-AE45-BFFA-D516C437ECE3}"/>
              </a:ext>
            </a:extLst>
          </p:cNvPr>
          <p:cNvSpPr/>
          <p:nvPr/>
        </p:nvSpPr>
        <p:spPr>
          <a:xfrm>
            <a:off x="13508472" y="8070394"/>
            <a:ext cx="1074306" cy="1660100"/>
          </a:xfrm>
          <a:prstGeom prst="rect">
            <a:avLst/>
          </a:prstGeom>
          <a:pattFill prst="pct2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07B331CC-D8D3-F048-8F35-EB368505A7A2}"/>
              </a:ext>
            </a:extLst>
          </p:cNvPr>
          <p:cNvSpPr/>
          <p:nvPr/>
        </p:nvSpPr>
        <p:spPr>
          <a:xfrm>
            <a:off x="11744978" y="8070394"/>
            <a:ext cx="1253447" cy="1660100"/>
          </a:xfrm>
          <a:prstGeom prst="rect">
            <a:avLst/>
          </a:prstGeom>
          <a:pattFill prst="pct2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F410FA8A-3AA7-5543-B041-05CA2433A76C}"/>
              </a:ext>
            </a:extLst>
          </p:cNvPr>
          <p:cNvSpPr/>
          <p:nvPr/>
        </p:nvSpPr>
        <p:spPr>
          <a:xfrm>
            <a:off x="13407948" y="7990418"/>
            <a:ext cx="1074306" cy="1660100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8AD6E237-31F8-544E-951B-CF66F2AF6246}"/>
              </a:ext>
            </a:extLst>
          </p:cNvPr>
          <p:cNvSpPr/>
          <p:nvPr/>
        </p:nvSpPr>
        <p:spPr>
          <a:xfrm>
            <a:off x="542319" y="8574895"/>
            <a:ext cx="3027125" cy="18476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40"/>
              </a:lnSpc>
            </a:pPr>
            <a:r>
              <a:rPr lang="ja-JP" altLang="en-US" sz="1000" dirty="0">
                <a:latin typeface="+mn-ea"/>
              </a:rPr>
              <a:t>少女時代から、コミック、ティーン誌、アイドル誌などで雑誌になじみ、成長とともにファッション誌、情報誌、美容誌、生活実用誌、健康誌とまさに雑誌とともに人生をおくってきた世代です。消費意欲が高いのと同時に、コスト意識も高く、金銭、時間、手間に対するオトク情報に敏感です。消費行動にあたっては、口コミなどのネット情報も活用しますが、雑誌やテレビなど主要メディアのフィルターで精査された情報を重視する傾向があります。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6BF48B1D-83BE-BF41-861A-5E151E5B94CC}"/>
              </a:ext>
            </a:extLst>
          </p:cNvPr>
          <p:cNvSpPr/>
          <p:nvPr/>
        </p:nvSpPr>
        <p:spPr>
          <a:xfrm>
            <a:off x="7938199" y="842653"/>
            <a:ext cx="1852312" cy="282573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</a:rPr>
              <a:t>巻頭インタビュー</a:t>
            </a:r>
            <a:endParaRPr kumimoji="1" lang="ja-JP" altLang="en-US" sz="1600" b="1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09BD1C5-D505-684A-8813-D3D60B8122BC}"/>
              </a:ext>
            </a:extLst>
          </p:cNvPr>
          <p:cNvSpPr txBox="1"/>
          <p:nvPr/>
        </p:nvSpPr>
        <p:spPr>
          <a:xfrm>
            <a:off x="7834643" y="1172443"/>
            <a:ext cx="4537015" cy="48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ja-JP" altLang="en-US" sz="2500" b="1" dirty="0">
                <a:solidFill>
                  <a:srgbClr val="EA5514"/>
                </a:solidFill>
                <a:latin typeface="+mn-ea"/>
              </a:rPr>
              <a:t>稲垣吾郎</a:t>
            </a:r>
            <a:r>
              <a:rPr lang="en-US" altLang="ja-JP" sz="2500" b="1" dirty="0">
                <a:latin typeface="+mn-ea"/>
              </a:rPr>
              <a:t>×</a:t>
            </a:r>
            <a:r>
              <a:rPr lang="ja-JP" altLang="en-US" sz="2500" b="1" dirty="0">
                <a:solidFill>
                  <a:srgbClr val="EA5514"/>
                </a:solidFill>
                <a:latin typeface="+mn-ea"/>
              </a:rPr>
              <a:t>草彅剛</a:t>
            </a:r>
            <a:r>
              <a:rPr lang="en-US" altLang="ja-JP" sz="2500" b="1" dirty="0">
                <a:latin typeface="+mn-ea"/>
              </a:rPr>
              <a:t>×</a:t>
            </a:r>
            <a:r>
              <a:rPr lang="ja-JP" altLang="en-US" sz="2500" b="1" dirty="0">
                <a:solidFill>
                  <a:srgbClr val="EA5514"/>
                </a:solidFill>
                <a:latin typeface="+mn-ea"/>
              </a:rPr>
              <a:t>香取慎吾</a:t>
            </a:r>
          </a:p>
        </p:txBody>
      </p:sp>
      <p:sp>
        <p:nvSpPr>
          <p:cNvPr id="62" name="角丸四角形 61">
            <a:extLst>
              <a:ext uri="{FF2B5EF4-FFF2-40B4-BE49-F238E27FC236}">
                <a16:creationId xmlns:a16="http://schemas.microsoft.com/office/drawing/2014/main" id="{E2E590FB-62C1-2641-A193-4F3A4AE08EE8}"/>
              </a:ext>
            </a:extLst>
          </p:cNvPr>
          <p:cNvSpPr/>
          <p:nvPr/>
        </p:nvSpPr>
        <p:spPr>
          <a:xfrm>
            <a:off x="7938199" y="2080734"/>
            <a:ext cx="625509" cy="282573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</a:rPr>
              <a:t>芸能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2BC284B-AE85-A34C-B35A-629BB107DCB8}"/>
              </a:ext>
            </a:extLst>
          </p:cNvPr>
          <p:cNvSpPr txBox="1"/>
          <p:nvPr/>
        </p:nvSpPr>
        <p:spPr>
          <a:xfrm>
            <a:off x="10177479" y="2871726"/>
            <a:ext cx="16316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 b="1" dirty="0">
                <a:latin typeface="+mn-ea"/>
              </a:rPr>
              <a:t>デビュー</a:t>
            </a:r>
            <a:r>
              <a:rPr lang="en-US" altLang="ja-JP" sz="1300" b="1" dirty="0">
                <a:latin typeface="+mn-ea"/>
              </a:rPr>
              <a:t>42</a:t>
            </a:r>
            <a:r>
              <a:rPr lang="ja-JP" altLang="en-US" sz="1300" b="1" dirty="0">
                <a:latin typeface="+mn-ea"/>
              </a:rPr>
              <a:t>周年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32C1D02-7C98-6944-8AF1-D0FCEA858C0C}"/>
              </a:ext>
            </a:extLst>
          </p:cNvPr>
          <p:cNvSpPr txBox="1"/>
          <p:nvPr/>
        </p:nvSpPr>
        <p:spPr>
          <a:xfrm>
            <a:off x="7829584" y="2874302"/>
            <a:ext cx="17146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 b="1" spc="-150" dirty="0">
                <a:latin typeface="+mn-ea"/>
              </a:rPr>
              <a:t>氷上のプリンス</a:t>
            </a:r>
          </a:p>
        </p:txBody>
      </p:sp>
      <p:sp>
        <p:nvSpPr>
          <p:cNvPr id="61" name="タイトル 1">
            <a:extLst>
              <a:ext uri="{FF2B5EF4-FFF2-40B4-BE49-F238E27FC236}">
                <a16:creationId xmlns:a16="http://schemas.microsoft.com/office/drawing/2014/main" id="{49C0CD21-3BDA-C14B-821B-445E721B8AE4}"/>
              </a:ext>
            </a:extLst>
          </p:cNvPr>
          <p:cNvSpPr txBox="1">
            <a:spLocks/>
          </p:cNvSpPr>
          <p:nvPr/>
        </p:nvSpPr>
        <p:spPr>
          <a:xfrm>
            <a:off x="438228" y="7916452"/>
            <a:ext cx="3243543" cy="6177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220"/>
              </a:lnSpc>
            </a:pPr>
            <a:r>
              <a:rPr lang="ja-JP" altLang="en-US" sz="1800" b="1">
                <a:solidFill>
                  <a:srgbClr val="EA5514"/>
                </a:solidFill>
                <a:latin typeface="+mn-ea"/>
                <a:ea typeface="+mn-ea"/>
              </a:rPr>
              <a:t>コア読者層は、</a:t>
            </a:r>
            <a:r>
              <a:rPr lang="en-US" altLang="ja-JP" sz="1800" b="1" dirty="0">
                <a:solidFill>
                  <a:srgbClr val="EA5514"/>
                </a:solidFill>
                <a:latin typeface="+mn-ea"/>
                <a:ea typeface="+mn-ea"/>
              </a:rPr>
              <a:t>40</a:t>
            </a:r>
            <a:r>
              <a:rPr lang="ja-JP" altLang="en-US" sz="1800" b="1">
                <a:solidFill>
                  <a:srgbClr val="EA5514"/>
                </a:solidFill>
                <a:latin typeface="+mn-ea"/>
                <a:ea typeface="+mn-ea"/>
              </a:rPr>
              <a:t>代～</a:t>
            </a:r>
            <a:r>
              <a:rPr lang="en-US" altLang="ja-JP" sz="1800" b="1" dirty="0">
                <a:solidFill>
                  <a:srgbClr val="EA5514"/>
                </a:solidFill>
                <a:latin typeface="+mn-ea"/>
                <a:ea typeface="+mn-ea"/>
              </a:rPr>
              <a:t>60</a:t>
            </a:r>
            <a:r>
              <a:rPr lang="ja-JP" altLang="en-US" sz="1800" b="1">
                <a:solidFill>
                  <a:srgbClr val="EA5514"/>
                </a:solidFill>
                <a:latin typeface="+mn-ea"/>
                <a:ea typeface="+mn-ea"/>
              </a:rPr>
              <a:t>代</a:t>
            </a:r>
          </a:p>
          <a:p>
            <a:pPr algn="l">
              <a:lnSpc>
                <a:spcPts val="2220"/>
              </a:lnSpc>
            </a:pPr>
            <a:r>
              <a:rPr lang="ja-JP" altLang="en-US" sz="1800" b="1">
                <a:solidFill>
                  <a:srgbClr val="EA5514"/>
                </a:solidFill>
                <a:latin typeface="+mn-ea"/>
                <a:ea typeface="+mn-ea"/>
              </a:rPr>
              <a:t>雑誌世代ど真ん中！</a:t>
            </a:r>
          </a:p>
        </p:txBody>
      </p:sp>
      <p:sp>
        <p:nvSpPr>
          <p:cNvPr id="71" name="角丸四角形 70">
            <a:extLst>
              <a:ext uri="{FF2B5EF4-FFF2-40B4-BE49-F238E27FC236}">
                <a16:creationId xmlns:a16="http://schemas.microsoft.com/office/drawing/2014/main" id="{D6FEA32C-0834-2545-A950-A267B73EEED8}"/>
              </a:ext>
            </a:extLst>
          </p:cNvPr>
          <p:cNvSpPr/>
          <p:nvPr/>
        </p:nvSpPr>
        <p:spPr>
          <a:xfrm>
            <a:off x="1229423" y="4117690"/>
            <a:ext cx="1327288" cy="289858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kumimoji="1" lang="ja-JP" altLang="en-US" sz="1600" b="1" dirty="0">
                <a:solidFill>
                  <a:schemeClr val="bg1"/>
                </a:solidFill>
              </a:rPr>
              <a:t>料理</a:t>
            </a:r>
          </a:p>
        </p:txBody>
      </p:sp>
      <p:sp>
        <p:nvSpPr>
          <p:cNvPr id="77" name="タイトル 1">
            <a:extLst>
              <a:ext uri="{FF2B5EF4-FFF2-40B4-BE49-F238E27FC236}">
                <a16:creationId xmlns:a16="http://schemas.microsoft.com/office/drawing/2014/main" id="{80B42307-74AB-7147-B1E8-1E86443F263C}"/>
              </a:ext>
            </a:extLst>
          </p:cNvPr>
          <p:cNvSpPr txBox="1">
            <a:spLocks/>
          </p:cNvSpPr>
          <p:nvPr/>
        </p:nvSpPr>
        <p:spPr>
          <a:xfrm>
            <a:off x="1279058" y="4502204"/>
            <a:ext cx="3429232" cy="11863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ja-JP" altLang="en-US" sz="1200" spc="-150" dirty="0">
                <a:latin typeface="+mn-ea"/>
                <a:ea typeface="+mn-ea"/>
              </a:rPr>
              <a:t>時短で完成！</a:t>
            </a:r>
            <a:endParaRPr lang="en-US" altLang="ja-JP" sz="1200" spc="-150" dirty="0"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ja-JP" altLang="ja-JP" sz="1400" b="1" dirty="0">
                <a:solidFill>
                  <a:srgbClr val="EA5514"/>
                </a:solidFill>
                <a:latin typeface="+mn-ea"/>
                <a:ea typeface="+mn-ea"/>
              </a:rPr>
              <a:t>大原千鶴</a:t>
            </a:r>
            <a:r>
              <a:rPr lang="ja-JP" altLang="en-US" sz="1400" b="1" dirty="0">
                <a:solidFill>
                  <a:srgbClr val="EA5514"/>
                </a:solidFill>
                <a:latin typeface="+mn-ea"/>
                <a:ea typeface="+mn-ea"/>
              </a:rPr>
              <a:t>さん</a:t>
            </a:r>
            <a:r>
              <a:rPr lang="ja-JP" altLang="en-US" sz="1400" b="1" dirty="0">
                <a:latin typeface="+mn-ea"/>
                <a:ea typeface="+mn-ea"/>
              </a:rPr>
              <a:t>の</a:t>
            </a:r>
            <a:endParaRPr lang="en-US" altLang="ja-JP" sz="1400" b="1" dirty="0"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ja-JP" altLang="en-US" sz="1400" b="1" dirty="0">
                <a:solidFill>
                  <a:srgbClr val="EA5514"/>
                </a:solidFill>
                <a:latin typeface="+mn-ea"/>
                <a:ea typeface="+mn-ea"/>
              </a:rPr>
              <a:t>最速おせち</a:t>
            </a:r>
            <a:endParaRPr lang="en-US" altLang="ja-JP" sz="1400" b="1" dirty="0">
              <a:solidFill>
                <a:srgbClr val="EA5514"/>
              </a:solidFill>
              <a:latin typeface="+mn-ea"/>
              <a:ea typeface="+mn-ea"/>
            </a:endParaRPr>
          </a:p>
          <a:p>
            <a:pPr algn="just"/>
            <a:endParaRPr lang="en-US" altLang="ja-JP" sz="1200" kern="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just"/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野菜たっぷり！　</a:t>
            </a:r>
            <a:r>
              <a:rPr lang="ja-JP" altLang="en-US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おもてなしにも</a:t>
            </a:r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！</a:t>
            </a:r>
            <a:endParaRPr lang="en-US" altLang="ja-JP" sz="1400" kern="0" spc="-15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just"/>
            <a:r>
              <a:rPr lang="ja-JP" altLang="ja-JP" sz="1400" b="1" dirty="0">
                <a:solidFill>
                  <a:srgbClr val="EA5514"/>
                </a:solidFill>
                <a:latin typeface="+mn-ea"/>
                <a:ea typeface="+mn-ea"/>
              </a:rPr>
              <a:t>有元葉子さん</a:t>
            </a:r>
            <a:r>
              <a:rPr lang="ja-JP" altLang="en-US" sz="1400" b="1" dirty="0">
                <a:latin typeface="+mn-ea"/>
                <a:ea typeface="+mn-ea"/>
              </a:rPr>
              <a:t>の</a:t>
            </a:r>
            <a:r>
              <a:rPr lang="ja-JP" altLang="ja-JP" sz="1400" b="1" dirty="0">
                <a:solidFill>
                  <a:srgbClr val="EA5514"/>
                </a:solidFill>
                <a:latin typeface="+mn-ea"/>
                <a:ea typeface="+mn-ea"/>
              </a:rPr>
              <a:t>四季のごちそう</a:t>
            </a:r>
            <a:endParaRPr lang="ja-JP" altLang="en-US" sz="1400" b="1" dirty="0">
              <a:solidFill>
                <a:srgbClr val="EA5514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endParaRPr lang="ja-JP" altLang="en-US" sz="1400" b="1" dirty="0">
              <a:solidFill>
                <a:srgbClr val="EA5514"/>
              </a:solidFill>
              <a:latin typeface="+mn-ea"/>
              <a:ea typeface="+mn-ea"/>
            </a:endParaRPr>
          </a:p>
        </p:txBody>
      </p:sp>
      <p:sp>
        <p:nvSpPr>
          <p:cNvPr id="78" name="角丸四角形 77">
            <a:extLst>
              <a:ext uri="{FF2B5EF4-FFF2-40B4-BE49-F238E27FC236}">
                <a16:creationId xmlns:a16="http://schemas.microsoft.com/office/drawing/2014/main" id="{38D08B2A-C00C-2B4E-86B8-3DE06B259A22}"/>
              </a:ext>
            </a:extLst>
          </p:cNvPr>
          <p:cNvSpPr/>
          <p:nvPr/>
        </p:nvSpPr>
        <p:spPr>
          <a:xfrm>
            <a:off x="1190709" y="5781511"/>
            <a:ext cx="1366002" cy="282573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kumimoji="1" lang="ja-JP" altLang="en-US" sz="1600" b="1" dirty="0">
                <a:solidFill>
                  <a:schemeClr val="bg1"/>
                </a:solidFill>
              </a:rPr>
              <a:t>掃除・洗濯</a:t>
            </a:r>
          </a:p>
        </p:txBody>
      </p:sp>
      <p:sp>
        <p:nvSpPr>
          <p:cNvPr id="80" name="タイトル 1">
            <a:extLst>
              <a:ext uri="{FF2B5EF4-FFF2-40B4-BE49-F238E27FC236}">
                <a16:creationId xmlns:a16="http://schemas.microsoft.com/office/drawing/2014/main" id="{C3A555A3-052F-1344-980D-D3ECA6B6288B}"/>
              </a:ext>
            </a:extLst>
          </p:cNvPr>
          <p:cNvSpPr txBox="1">
            <a:spLocks/>
          </p:cNvSpPr>
          <p:nvPr/>
        </p:nvSpPr>
        <p:spPr>
          <a:xfrm>
            <a:off x="1245131" y="6473541"/>
            <a:ext cx="3652174" cy="9347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ja-JP" altLang="ja-JP" sz="1600" b="1" spc="-300" dirty="0">
              <a:latin typeface="+mn-ea"/>
              <a:ea typeface="+mn-ea"/>
            </a:endParaRPr>
          </a:p>
        </p:txBody>
      </p:sp>
      <p:sp>
        <p:nvSpPr>
          <p:cNvPr id="81" name="角丸四角形 80">
            <a:extLst>
              <a:ext uri="{FF2B5EF4-FFF2-40B4-BE49-F238E27FC236}">
                <a16:creationId xmlns:a16="http://schemas.microsoft.com/office/drawing/2014/main" id="{B4D32C06-EA8F-7041-90CA-4B5FBEB04088}"/>
              </a:ext>
            </a:extLst>
          </p:cNvPr>
          <p:cNvSpPr/>
          <p:nvPr/>
        </p:nvSpPr>
        <p:spPr>
          <a:xfrm>
            <a:off x="7938199" y="3590354"/>
            <a:ext cx="1336175" cy="282573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kumimoji="1" lang="ja-JP" altLang="en-US" sz="1600" b="1" dirty="0">
                <a:solidFill>
                  <a:schemeClr val="bg1"/>
                </a:solidFill>
              </a:rPr>
              <a:t>美容・健康</a:t>
            </a:r>
          </a:p>
        </p:txBody>
      </p:sp>
      <p:sp>
        <p:nvSpPr>
          <p:cNvPr id="83" name="タイトル 1">
            <a:extLst>
              <a:ext uri="{FF2B5EF4-FFF2-40B4-BE49-F238E27FC236}">
                <a16:creationId xmlns:a16="http://schemas.microsoft.com/office/drawing/2014/main" id="{14616241-466A-5C4D-A05E-34CE1D8F27A0}"/>
              </a:ext>
            </a:extLst>
          </p:cNvPr>
          <p:cNvSpPr txBox="1">
            <a:spLocks/>
          </p:cNvSpPr>
          <p:nvPr/>
        </p:nvSpPr>
        <p:spPr>
          <a:xfrm>
            <a:off x="8033989" y="3937061"/>
            <a:ext cx="3356819" cy="30731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450"/>
              </a:lnSpc>
            </a:pPr>
            <a:r>
              <a:rPr lang="en-US" altLang="ja-JP" sz="1200" spc="-150" dirty="0">
                <a:latin typeface="+mn-ea"/>
                <a:ea typeface="+mn-ea"/>
              </a:rPr>
              <a:t>89</a:t>
            </a:r>
            <a:r>
              <a:rPr lang="ja-JP" altLang="ja-JP" sz="1200" spc="-150" dirty="0">
                <a:latin typeface="+mn-ea"/>
                <a:ea typeface="+mn-ea"/>
              </a:rPr>
              <a:t>歳トレーナーが教える</a:t>
            </a:r>
            <a:endParaRPr lang="ja-JP" altLang="ja-JP" sz="1400" b="1" spc="-150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r>
              <a:rPr lang="en-US" altLang="ja-JP" sz="1400" b="1" dirty="0">
                <a:latin typeface="+mn-ea"/>
                <a:ea typeface="+mn-ea"/>
              </a:rPr>
              <a:t>1</a:t>
            </a:r>
            <a:r>
              <a:rPr lang="ja-JP" altLang="ja-JP" sz="1400" b="1" dirty="0">
                <a:latin typeface="+mn-ea"/>
                <a:ea typeface="+mn-ea"/>
              </a:rPr>
              <a:t>日</a:t>
            </a:r>
            <a:r>
              <a:rPr lang="en-US" altLang="ja-JP" sz="1400" b="1" dirty="0">
                <a:latin typeface="+mn-ea"/>
                <a:ea typeface="+mn-ea"/>
              </a:rPr>
              <a:t>3</a:t>
            </a:r>
            <a:r>
              <a:rPr lang="ja-JP" altLang="ja-JP" sz="1400" b="1" dirty="0">
                <a:latin typeface="+mn-ea"/>
                <a:ea typeface="+mn-ea"/>
              </a:rPr>
              <a:t>分</a:t>
            </a:r>
            <a:r>
              <a:rPr lang="ja-JP" altLang="en-US" sz="1400" b="1" dirty="0">
                <a:latin typeface="+mn-ea"/>
                <a:ea typeface="+mn-ea"/>
              </a:rPr>
              <a:t>！ </a:t>
            </a:r>
            <a:r>
              <a:rPr lang="en-US" altLang="ja-JP" sz="1400" b="1" dirty="0">
                <a:solidFill>
                  <a:srgbClr val="EA5514"/>
                </a:solidFill>
                <a:latin typeface="+mn-ea"/>
                <a:ea typeface="+mn-ea"/>
              </a:rPr>
              <a:t>100</a:t>
            </a:r>
            <a:r>
              <a:rPr lang="ja-JP" altLang="ja-JP" sz="1400" b="1" dirty="0">
                <a:solidFill>
                  <a:srgbClr val="EA5514"/>
                </a:solidFill>
                <a:latin typeface="+mn-ea"/>
                <a:ea typeface="+mn-ea"/>
              </a:rPr>
              <a:t>歳</a:t>
            </a:r>
            <a:r>
              <a:rPr lang="ja-JP" altLang="ja-JP" sz="1400" b="1" spc="-150" dirty="0">
                <a:solidFill>
                  <a:srgbClr val="EA5514"/>
                </a:solidFill>
                <a:latin typeface="+mn-ea"/>
                <a:ea typeface="+mn-ea"/>
              </a:rPr>
              <a:t>まで動ける体づくり</a:t>
            </a:r>
            <a:endParaRPr lang="en-US" altLang="ja-JP" sz="1400" b="1" spc="-150" dirty="0">
              <a:solidFill>
                <a:srgbClr val="EA5514"/>
              </a:solidFill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endParaRPr lang="en-US" altLang="ja-JP" sz="1200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r>
              <a:rPr lang="ja-JP" altLang="ja-JP" sz="1200" spc="-150" dirty="0">
                <a:latin typeface="+mn-ea"/>
                <a:ea typeface="+mn-ea"/>
              </a:rPr>
              <a:t>病気を寄せ付けない</a:t>
            </a:r>
            <a:endParaRPr lang="en-US" altLang="ja-JP" sz="1200" spc="-150" dirty="0">
              <a:latin typeface="+mn-ea"/>
              <a:ea typeface="+mn-ea"/>
            </a:endParaRPr>
          </a:p>
          <a:p>
            <a:pPr algn="just"/>
            <a:r>
              <a:rPr lang="ja-JP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免疫力</a:t>
            </a:r>
            <a:r>
              <a:rPr lang="ja-JP" altLang="ja-JP" sz="1400" b="1" kern="0" spc="-15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アップ！</a:t>
            </a:r>
            <a:r>
              <a:rPr lang="ja-JP" altLang="ja-JP" sz="1400" b="1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最終対策</a:t>
            </a:r>
            <a:endParaRPr lang="en-US" altLang="ja-JP" sz="1400" b="1" kern="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l">
              <a:lnSpc>
                <a:spcPts val="1450"/>
              </a:lnSpc>
            </a:pPr>
            <a:endParaRPr lang="en-US" altLang="ja-JP" sz="1200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r>
              <a:rPr lang="en-US" altLang="ja-JP" sz="1200" spc="-150" dirty="0">
                <a:latin typeface="+mn-ea"/>
                <a:ea typeface="+mn-ea"/>
              </a:rPr>
              <a:t>    </a:t>
            </a:r>
            <a:r>
              <a:rPr lang="ja-JP" altLang="ja-JP" sz="1200" spc="-150" dirty="0">
                <a:latin typeface="+mn-ea"/>
                <a:ea typeface="+mn-ea"/>
              </a:rPr>
              <a:t>時代は</a:t>
            </a:r>
            <a:r>
              <a:rPr lang="ja-JP" altLang="en-US" sz="1200" spc="-150" dirty="0">
                <a:latin typeface="+mn-ea"/>
                <a:ea typeface="+mn-ea"/>
              </a:rPr>
              <a:t>「</a:t>
            </a:r>
            <a:r>
              <a:rPr lang="ja-JP" altLang="ja-JP" sz="1200" spc="-150" dirty="0">
                <a:latin typeface="+mn-ea"/>
                <a:ea typeface="+mn-ea"/>
              </a:rPr>
              <a:t>抗老化</a:t>
            </a:r>
            <a:r>
              <a:rPr lang="ja-JP" altLang="en-US" sz="1200" spc="-150" dirty="0">
                <a:latin typeface="+mn-ea"/>
                <a:ea typeface="+mn-ea"/>
              </a:rPr>
              <a:t>」</a:t>
            </a:r>
            <a:r>
              <a:rPr lang="ja-JP" altLang="ja-JP" sz="1200" spc="-150" dirty="0">
                <a:latin typeface="+mn-ea"/>
                <a:ea typeface="+mn-ea"/>
              </a:rPr>
              <a:t>から</a:t>
            </a:r>
            <a:endParaRPr lang="en-US" altLang="ja-JP" sz="1200" spc="-150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r>
              <a:rPr lang="ja-JP" altLang="en-US" sz="1200" spc="-150" dirty="0">
                <a:latin typeface="+mn-ea"/>
                <a:ea typeface="+mn-ea"/>
              </a:rPr>
              <a:t>「</a:t>
            </a:r>
            <a:r>
              <a:rPr lang="ja-JP" altLang="ja-JP" sz="1200" spc="-150" dirty="0">
                <a:latin typeface="+mn-ea"/>
                <a:ea typeface="+mn-ea"/>
              </a:rPr>
              <a:t>ペース・オブ・エイジング</a:t>
            </a:r>
            <a:r>
              <a:rPr lang="ja-JP" altLang="en-US" sz="1200" spc="-150" dirty="0">
                <a:latin typeface="+mn-ea"/>
                <a:ea typeface="+mn-ea"/>
              </a:rPr>
              <a:t>」</a:t>
            </a:r>
            <a:r>
              <a:rPr lang="ja-JP" altLang="ja-JP" sz="1200" spc="-150" dirty="0">
                <a:latin typeface="+mn-ea"/>
                <a:ea typeface="+mn-ea"/>
              </a:rPr>
              <a:t>へ！</a:t>
            </a:r>
            <a:endParaRPr lang="ja-JP" altLang="ja-JP" sz="1200" b="1" kern="0" spc="-150" dirty="0">
              <a:solidFill>
                <a:srgbClr val="EA5514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>
              <a:lnSpc>
                <a:spcPts val="1450"/>
              </a:lnSpc>
            </a:pPr>
            <a:r>
              <a:rPr lang="ja-JP" altLang="ja-JP" sz="1400" b="1" kern="0" dirty="0">
                <a:solidFill>
                  <a:srgbClr val="EA5514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老化</a:t>
            </a:r>
            <a:r>
              <a:rPr lang="ja-JP" altLang="en-US" sz="1400" b="1" kern="0" dirty="0">
                <a:solidFill>
                  <a:srgbClr val="EA5514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スピード</a:t>
            </a:r>
            <a:r>
              <a:rPr lang="ja-JP" altLang="ja-JP" sz="1400" b="1" kern="0" dirty="0">
                <a:solidFill>
                  <a:srgbClr val="EA5514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を緩める</a:t>
            </a:r>
            <a:r>
              <a:rPr lang="ja-JP" altLang="ja-JP" sz="14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習慣</a:t>
            </a:r>
            <a:endParaRPr lang="en-US" altLang="ja-JP" sz="1400" b="1" kern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just"/>
            <a:endParaRPr lang="en-US" altLang="ja-JP" sz="1200" spc="-150" dirty="0">
              <a:latin typeface="+mn-ea"/>
              <a:ea typeface="+mn-ea"/>
            </a:endParaRPr>
          </a:p>
          <a:p>
            <a:pPr algn="just"/>
            <a:r>
              <a:rPr lang="ja-JP" altLang="en-US" sz="1200" spc="-150" dirty="0">
                <a:latin typeface="+mn-ea"/>
                <a:ea typeface="+mn-ea"/>
              </a:rPr>
              <a:t>疲れやすい、だるい、冷えやすい</a:t>
            </a:r>
            <a:endParaRPr lang="ja-JP" altLang="ja-JP" sz="1200" spc="-150" dirty="0">
              <a:latin typeface="+mn-ea"/>
              <a:ea typeface="+mn-ea"/>
            </a:endParaRPr>
          </a:p>
          <a:p>
            <a:pPr algn="just"/>
            <a:r>
              <a:rPr lang="ja-JP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私たちの更年期</a:t>
            </a:r>
            <a:r>
              <a:rPr lang="ja-JP" altLang="ja-JP" sz="1400" b="1" kern="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乗り越えストーリー</a:t>
            </a:r>
            <a:endParaRPr lang="en-US" altLang="ja-JP" sz="1400" b="1" kern="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just"/>
            <a:endParaRPr lang="en-US" altLang="ja-JP" sz="1200" kern="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ＭＳ Ｐゴシック" panose="020B0600070205080204" pitchFamily="50" charset="-128"/>
            </a:endParaRPr>
          </a:p>
          <a:p>
            <a:pPr algn="just"/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そろそろ「ヘア活」</a:t>
            </a:r>
            <a:r>
              <a:rPr lang="ja-JP" altLang="ja-JP" sz="1200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　</a:t>
            </a:r>
            <a:endParaRPr lang="ja-JP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400" b="1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かんたん＆若見え</a:t>
            </a:r>
            <a:r>
              <a:rPr lang="ja-JP" altLang="ja-JP" sz="1400" b="1" kern="0" spc="-150" dirty="0">
                <a:solidFill>
                  <a:srgbClr val="FF26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ウィッグテクニック</a:t>
            </a:r>
            <a:endParaRPr lang="ja-JP" altLang="ja-JP" sz="1400" b="1" kern="100" spc="-150" dirty="0">
              <a:solidFill>
                <a:srgbClr val="FF26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endParaRPr lang="ja-JP" altLang="en-US" sz="1400" b="1" dirty="0">
              <a:solidFill>
                <a:srgbClr val="EA5514"/>
              </a:solidFill>
              <a:latin typeface="+mn-ea"/>
              <a:ea typeface="+mn-ea"/>
            </a:endParaRPr>
          </a:p>
        </p:txBody>
      </p:sp>
      <p:sp>
        <p:nvSpPr>
          <p:cNvPr id="85" name="タイトル 1">
            <a:extLst>
              <a:ext uri="{FF2B5EF4-FFF2-40B4-BE49-F238E27FC236}">
                <a16:creationId xmlns:a16="http://schemas.microsoft.com/office/drawing/2014/main" id="{561A19E3-AD6E-4A48-8060-77F450A2FF54}"/>
              </a:ext>
            </a:extLst>
          </p:cNvPr>
          <p:cNvSpPr txBox="1">
            <a:spLocks/>
          </p:cNvSpPr>
          <p:nvPr/>
        </p:nvSpPr>
        <p:spPr>
          <a:xfrm>
            <a:off x="4603644" y="6132694"/>
            <a:ext cx="2368720" cy="11185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今さら聞けない</a:t>
            </a:r>
            <a:endParaRPr lang="en-US" altLang="ja-JP" sz="1200" kern="0" spc="-15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just"/>
            <a:r>
              <a:rPr lang="ja-JP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新</a:t>
            </a:r>
            <a:r>
              <a:rPr lang="en-US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NISA</a:t>
            </a:r>
            <a:r>
              <a:rPr lang="ja-JP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の疑問</a:t>
            </a:r>
            <a:r>
              <a:rPr lang="en-US" altLang="ja-JP" sz="1400" b="1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Q&amp;A</a:t>
            </a:r>
          </a:p>
          <a:p>
            <a:pPr algn="just"/>
            <a:endParaRPr lang="en-US" altLang="ja-JP" sz="1100" kern="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just"/>
            <a:r>
              <a:rPr lang="ja-JP" altLang="ja-JP" sz="11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やらなきゃ損！　</a:t>
            </a:r>
            <a:endParaRPr lang="en-US" altLang="ja-JP" sz="1100" kern="0" spc="-15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just"/>
            <a:r>
              <a:rPr lang="ja-JP" altLang="ja-JP" sz="1400" b="1" kern="0" spc="-15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申請するだけ</a:t>
            </a:r>
            <a:r>
              <a:rPr lang="ja-JP" altLang="ja-JP" sz="1400" b="1" kern="0" spc="-15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で</a:t>
            </a:r>
            <a:r>
              <a:rPr lang="ja-JP" altLang="ja-JP" sz="1400" b="1" kern="0" spc="-15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もらえるお金</a:t>
            </a:r>
            <a:endParaRPr lang="ja-JP" altLang="ja-JP" sz="1400" b="1" kern="100" spc="-150" dirty="0">
              <a:solidFill>
                <a:srgbClr val="EA5514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endParaRPr lang="ja-JP" altLang="en-US" sz="1200" b="1" dirty="0">
              <a:latin typeface="+mn-ea"/>
              <a:ea typeface="+mn-ea"/>
            </a:endParaRPr>
          </a:p>
        </p:txBody>
      </p:sp>
      <p:sp>
        <p:nvSpPr>
          <p:cNvPr id="87" name="タイトル 1">
            <a:extLst>
              <a:ext uri="{FF2B5EF4-FFF2-40B4-BE49-F238E27FC236}">
                <a16:creationId xmlns:a16="http://schemas.microsoft.com/office/drawing/2014/main" id="{2AA9E0E1-FE8D-0846-AD30-0F6741A4C55C}"/>
              </a:ext>
            </a:extLst>
          </p:cNvPr>
          <p:cNvSpPr txBox="1">
            <a:spLocks/>
          </p:cNvSpPr>
          <p:nvPr/>
        </p:nvSpPr>
        <p:spPr>
          <a:xfrm>
            <a:off x="11284255" y="3984132"/>
            <a:ext cx="2545870" cy="189436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古都の絶景と</a:t>
            </a:r>
            <a:r>
              <a:rPr lang="ja-JP" altLang="en-US" sz="1200" kern="0" spc="-15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あったか</a:t>
            </a:r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グルメ　</a:t>
            </a:r>
            <a:endParaRPr lang="ja-JP" altLang="ja-JP" sz="1200" kern="100" spc="-15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冬の京都</a:t>
            </a:r>
            <a:r>
              <a:rPr lang="ja-JP" altLang="ja-JP" sz="1400" b="1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旅</a:t>
            </a:r>
            <a:endParaRPr lang="ja-JP" altLang="ja-JP" sz="1400" b="1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endParaRPr lang="ja-JP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200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料理に使える！</a:t>
            </a:r>
            <a:endParaRPr lang="ja-JP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キッチンハーブの育て方</a:t>
            </a:r>
            <a:endParaRPr lang="en-US" altLang="ja-JP" sz="1400" b="1" kern="0" dirty="0">
              <a:solidFill>
                <a:srgbClr val="EA5514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just"/>
            <a:r>
              <a:rPr lang="ja-JP" altLang="ja-JP" sz="1400" b="1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ビギナーズ</a:t>
            </a:r>
            <a:endParaRPr lang="ja-JP" altLang="ja-JP" sz="1400" b="1" kern="100" spc="-15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1200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sz="12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家具や雑貨を簡単リメイク</a:t>
            </a:r>
            <a:endParaRPr lang="ja-JP" altLang="ja-JP" sz="1200" kern="100" spc="-15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400" b="1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まるで新品！</a:t>
            </a:r>
            <a:endParaRPr lang="en-US" altLang="ja-JP" sz="1400" b="1" kern="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algn="just"/>
            <a:r>
              <a:rPr lang="ja-JP" altLang="ja-JP" sz="1400" b="1" kern="0" spc="-15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おうちペイント</a:t>
            </a:r>
            <a:endParaRPr lang="ja-JP" altLang="ja-JP" sz="1400" b="1" kern="100" spc="-150" dirty="0">
              <a:solidFill>
                <a:srgbClr val="EA5514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8" name="角丸四角形 87">
            <a:extLst>
              <a:ext uri="{FF2B5EF4-FFF2-40B4-BE49-F238E27FC236}">
                <a16:creationId xmlns:a16="http://schemas.microsoft.com/office/drawing/2014/main" id="{524654CB-C234-714F-B842-B46D8D61E4AC}"/>
              </a:ext>
            </a:extLst>
          </p:cNvPr>
          <p:cNvSpPr/>
          <p:nvPr/>
        </p:nvSpPr>
        <p:spPr>
          <a:xfrm>
            <a:off x="11259154" y="5996618"/>
            <a:ext cx="1336173" cy="282573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占い・開運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89" name="タイトル 1">
            <a:extLst>
              <a:ext uri="{FF2B5EF4-FFF2-40B4-BE49-F238E27FC236}">
                <a16:creationId xmlns:a16="http://schemas.microsoft.com/office/drawing/2014/main" id="{B93C7950-37DD-1F41-9153-8DD5502761FB}"/>
              </a:ext>
            </a:extLst>
          </p:cNvPr>
          <p:cNvSpPr txBox="1">
            <a:spLocks/>
          </p:cNvSpPr>
          <p:nvPr/>
        </p:nvSpPr>
        <p:spPr>
          <a:xfrm>
            <a:off x="11351309" y="6320041"/>
            <a:ext cx="5371977" cy="143411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450"/>
              </a:lnSpc>
            </a:pPr>
            <a:r>
              <a:rPr lang="ja-JP" altLang="en-US" sz="1200" spc="-150" dirty="0">
                <a:latin typeface="+mn-ea"/>
                <a:ea typeface="+mn-ea"/>
              </a:rPr>
              <a:t>あなたの健康運、金運、対人運は？</a:t>
            </a:r>
            <a:endParaRPr lang="en-US" altLang="ja-JP" sz="1200" spc="-150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r>
              <a:rPr lang="ja-JP" altLang="en-US" sz="1400" b="1" dirty="0">
                <a:solidFill>
                  <a:srgbClr val="EA5514"/>
                </a:solidFill>
                <a:latin typeface="+mn-ea"/>
                <a:ea typeface="+mn-ea"/>
              </a:rPr>
              <a:t>鏡リュウジ</a:t>
            </a:r>
            <a:endParaRPr lang="en-US" altLang="ja-JP" sz="1400" b="1" dirty="0">
              <a:solidFill>
                <a:srgbClr val="EA5514"/>
              </a:solidFill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r>
              <a:rPr lang="en-US" altLang="ja-JP" sz="1400" b="1" dirty="0">
                <a:latin typeface="+mn-ea"/>
                <a:ea typeface="+mn-ea"/>
              </a:rPr>
              <a:t>2025</a:t>
            </a:r>
            <a:r>
              <a:rPr lang="ja-JP" altLang="en-US" sz="1400" b="1" dirty="0">
                <a:latin typeface="+mn-ea"/>
                <a:ea typeface="+mn-ea"/>
              </a:rPr>
              <a:t>年の運命</a:t>
            </a:r>
            <a:endParaRPr lang="en-US" altLang="ja-JP" sz="1400" b="1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endParaRPr lang="en-US" altLang="ja-JP" sz="1200" spc="-150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r>
              <a:rPr lang="ja-JP" altLang="en-US" sz="1200" spc="-150" dirty="0">
                <a:latin typeface="+mn-ea"/>
                <a:ea typeface="+mn-ea"/>
              </a:rPr>
              <a:t>見るだけで運気が上がる！</a:t>
            </a:r>
            <a:endParaRPr lang="en-US" altLang="ja-JP" sz="1200" spc="-150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r>
              <a:rPr lang="ja-JP" altLang="en-US" sz="1600" b="1" dirty="0">
                <a:solidFill>
                  <a:srgbClr val="EA5514"/>
                </a:solidFill>
                <a:latin typeface="+mn-ea"/>
                <a:ea typeface="+mn-ea"/>
              </a:rPr>
              <a:t>開運カードの使い方</a:t>
            </a:r>
            <a:endParaRPr lang="en-US" altLang="ja-JP" sz="1400" b="1" dirty="0">
              <a:latin typeface="+mn-ea"/>
              <a:ea typeface="+mn-ea"/>
            </a:endParaRPr>
          </a:p>
          <a:p>
            <a:pPr algn="l">
              <a:lnSpc>
                <a:spcPts val="1450"/>
              </a:lnSpc>
            </a:pPr>
            <a:endParaRPr lang="ja-JP" altLang="en-US" sz="1200" dirty="0">
              <a:latin typeface="+mn-ea"/>
              <a:ea typeface="+mn-ea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061AC42-8B60-5147-8767-6B082A175E72}"/>
              </a:ext>
            </a:extLst>
          </p:cNvPr>
          <p:cNvSpPr/>
          <p:nvPr/>
        </p:nvSpPr>
        <p:spPr>
          <a:xfrm>
            <a:off x="8908866" y="279753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200" b="1" dirty="0">
                <a:solidFill>
                  <a:srgbClr val="EA5514"/>
                </a:solidFill>
                <a:latin typeface="+mn-ea"/>
              </a:rPr>
              <a:t>羽生結弦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D60C7EE8-3530-E549-AF74-251BD2712535}"/>
              </a:ext>
            </a:extLst>
          </p:cNvPr>
          <p:cNvSpPr txBox="1"/>
          <p:nvPr/>
        </p:nvSpPr>
        <p:spPr>
          <a:xfrm>
            <a:off x="11404535" y="2797966"/>
            <a:ext cx="1316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1" dirty="0">
                <a:solidFill>
                  <a:srgbClr val="EA5514"/>
                </a:solidFill>
                <a:latin typeface="+mn-ea"/>
              </a:rPr>
              <a:t>中森明菜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44A495A-AB44-C141-B786-54D6E50E944A}"/>
              </a:ext>
            </a:extLst>
          </p:cNvPr>
          <p:cNvSpPr/>
          <p:nvPr/>
        </p:nvSpPr>
        <p:spPr>
          <a:xfrm>
            <a:off x="11644454" y="7990418"/>
            <a:ext cx="1253447" cy="1660100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636B811-DAAB-1B4C-8324-9B233DD2E7B7}"/>
              </a:ext>
            </a:extLst>
          </p:cNvPr>
          <p:cNvSpPr txBox="1"/>
          <p:nvPr/>
        </p:nvSpPr>
        <p:spPr>
          <a:xfrm>
            <a:off x="11665611" y="8387207"/>
            <a:ext cx="1082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健康　料理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旅行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おしゃれ・</a:t>
            </a:r>
            <a:endParaRPr lang="en-US" altLang="ja-JP" sz="10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ファッション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美容</a:t>
            </a:r>
            <a:r>
              <a:rPr lang="ja-JP" altLang="en-US" sz="1000" b="1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ja-JP" sz="1000" b="1">
                <a:solidFill>
                  <a:schemeClr val="bg1"/>
                </a:solidFill>
                <a:latin typeface="+mn-ea"/>
              </a:rPr>
              <a:t>マネー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保険・年金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芸能・エンタメ</a:t>
            </a:r>
          </a:p>
          <a:p>
            <a:pPr>
              <a:lnSpc>
                <a:spcPts val="1200"/>
              </a:lnSpc>
            </a:pPr>
            <a:endParaRPr kumimoji="1" lang="ja-JP" altLang="en-US" sz="10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00CED85E-1893-9641-93A3-A08FDDC55ADC}"/>
              </a:ext>
            </a:extLst>
          </p:cNvPr>
          <p:cNvSpPr txBox="1"/>
          <p:nvPr/>
        </p:nvSpPr>
        <p:spPr>
          <a:xfrm>
            <a:off x="13481982" y="8387207"/>
            <a:ext cx="95410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掃除機</a:t>
            </a:r>
            <a:r>
              <a:rPr lang="ja-JP" altLang="en-US" sz="1000" b="1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ja-JP" sz="1000" b="1">
                <a:solidFill>
                  <a:schemeClr val="bg1"/>
                </a:solidFill>
                <a:latin typeface="+mn-ea"/>
              </a:rPr>
              <a:t>車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冷蔵庫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テレビ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洗濯乾燥機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電子レンジ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家</a:t>
            </a:r>
            <a:r>
              <a:rPr lang="ja-JP" altLang="en-US" sz="1000" b="1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ja-JP" sz="1000" b="1">
                <a:solidFill>
                  <a:schemeClr val="bg1"/>
                </a:solidFill>
                <a:latin typeface="+mn-ea"/>
              </a:rPr>
              <a:t>エアコン</a:t>
            </a:r>
          </a:p>
          <a:p>
            <a:pPr>
              <a:lnSpc>
                <a:spcPts val="1200"/>
              </a:lnSpc>
            </a:pPr>
            <a:r>
              <a:rPr lang="ja-JP" altLang="ja-JP" sz="1000" b="1">
                <a:solidFill>
                  <a:schemeClr val="bg1"/>
                </a:solidFill>
                <a:latin typeface="+mn-ea"/>
              </a:rPr>
              <a:t>食器洗い機</a:t>
            </a:r>
          </a:p>
        </p:txBody>
      </p:sp>
      <p:sp>
        <p:nvSpPr>
          <p:cNvPr id="101" name="角丸四角形 100">
            <a:extLst>
              <a:ext uri="{FF2B5EF4-FFF2-40B4-BE49-F238E27FC236}">
                <a16:creationId xmlns:a16="http://schemas.microsoft.com/office/drawing/2014/main" id="{0CAAF4A3-C2F8-D548-B25E-9559ECBA743D}"/>
              </a:ext>
            </a:extLst>
          </p:cNvPr>
          <p:cNvSpPr/>
          <p:nvPr/>
        </p:nvSpPr>
        <p:spPr>
          <a:xfrm>
            <a:off x="1239983" y="3618215"/>
            <a:ext cx="4005786" cy="370162"/>
          </a:xfrm>
          <a:prstGeom prst="roundRect">
            <a:avLst>
              <a:gd name="adj" fmla="val 50000"/>
            </a:avLst>
          </a:prstGeom>
          <a:solidFill>
            <a:srgbClr val="E60012"/>
          </a:solidFill>
          <a:ln w="19050">
            <a:noFill/>
          </a:ln>
        </p:spPr>
        <p:txBody>
          <a:bodyPr wrap="none" lIns="36000" tIns="36000" rIns="0" bIns="0" rtlCol="0" anchor="ctr">
            <a:noAutofit/>
          </a:bodyPr>
          <a:lstStyle/>
          <a:p>
            <a:r>
              <a:rPr lang="ja-JP" altLang="en-US" sz="1800" b="1" spc="-150" dirty="0">
                <a:solidFill>
                  <a:schemeClr val="bg1"/>
                </a:solidFill>
                <a:latin typeface="+mn-ea"/>
              </a:rPr>
              <a:t>使えて</a:t>
            </a:r>
            <a:r>
              <a:rPr lang="ja-JP" altLang="en-US" sz="1800" b="1" spc="-8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sz="1800" b="1" spc="-150" dirty="0">
                <a:solidFill>
                  <a:schemeClr val="bg1"/>
                </a:solidFill>
                <a:latin typeface="+mn-ea"/>
              </a:rPr>
              <a:t>オトクで</a:t>
            </a:r>
            <a:r>
              <a:rPr lang="ja-JP" altLang="en-US" sz="1800" b="1" spc="-8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sz="1800" b="1" spc="-150" dirty="0">
                <a:solidFill>
                  <a:schemeClr val="bg1"/>
                </a:solidFill>
                <a:latin typeface="+mn-ea"/>
              </a:rPr>
              <a:t>体にいい！</a:t>
            </a:r>
            <a:r>
              <a:rPr lang="en-US" altLang="ja-JP" sz="1800" b="1" spc="-150" dirty="0">
                <a:solidFill>
                  <a:schemeClr val="bg1"/>
                </a:solidFill>
                <a:latin typeface="+mn-ea"/>
              </a:rPr>
              <a:t> </a:t>
            </a:r>
            <a:r>
              <a:rPr lang="ja-JP" altLang="en-US" sz="1800" b="1" dirty="0">
                <a:solidFill>
                  <a:schemeClr val="bg1"/>
                </a:solidFill>
                <a:latin typeface="+mn-ea"/>
              </a:rPr>
              <a:t>情報満載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109" name="角丸四角形 108">
            <a:extLst>
              <a:ext uri="{FF2B5EF4-FFF2-40B4-BE49-F238E27FC236}">
                <a16:creationId xmlns:a16="http://schemas.microsoft.com/office/drawing/2014/main" id="{421723E6-0707-8241-9A94-0EC1EE9440F4}"/>
              </a:ext>
            </a:extLst>
          </p:cNvPr>
          <p:cNvSpPr/>
          <p:nvPr/>
        </p:nvSpPr>
        <p:spPr>
          <a:xfrm>
            <a:off x="9846158" y="8039636"/>
            <a:ext cx="1184017" cy="234978"/>
          </a:xfrm>
          <a:prstGeom prst="roundRect">
            <a:avLst>
              <a:gd name="adj" fmla="val 50000"/>
            </a:avLst>
          </a:prstGeom>
          <a:solidFill>
            <a:srgbClr val="EA5514"/>
          </a:solidFill>
          <a:ln w="28575">
            <a:noFill/>
          </a:ln>
        </p:spPr>
        <p:txBody>
          <a:bodyPr wrap="none" lIns="0" tIns="18000" rIns="0" bIns="0" rtlCol="0" anchor="ctr">
            <a:noAutofit/>
          </a:bodyPr>
          <a:lstStyle/>
          <a:p>
            <a:pPr algn="ctr"/>
            <a:r>
              <a:rPr lang="ja-JP" altLang="ja-JP" sz="1000" b="1">
                <a:solidFill>
                  <a:schemeClr val="bg1"/>
                </a:solidFill>
              </a:rPr>
              <a:t>世帯年収</a:t>
            </a:r>
            <a:r>
              <a:rPr lang="ja-JP" altLang="ja-JP" sz="600" b="1">
                <a:solidFill>
                  <a:schemeClr val="bg1"/>
                </a:solidFill>
              </a:rPr>
              <a:t>（単位万円）</a:t>
            </a:r>
          </a:p>
        </p:txBody>
      </p:sp>
      <p:sp>
        <p:nvSpPr>
          <p:cNvPr id="110" name="角丸四角形 109">
            <a:extLst>
              <a:ext uri="{FF2B5EF4-FFF2-40B4-BE49-F238E27FC236}">
                <a16:creationId xmlns:a16="http://schemas.microsoft.com/office/drawing/2014/main" id="{CD3DB335-07C8-EB4E-A8F3-68F8E696A54B}"/>
              </a:ext>
            </a:extLst>
          </p:cNvPr>
          <p:cNvSpPr/>
          <p:nvPr/>
        </p:nvSpPr>
        <p:spPr>
          <a:xfrm>
            <a:off x="8231932" y="8056915"/>
            <a:ext cx="510733" cy="234978"/>
          </a:xfrm>
          <a:prstGeom prst="roundRect">
            <a:avLst>
              <a:gd name="adj" fmla="val 50000"/>
            </a:avLst>
          </a:prstGeom>
          <a:solidFill>
            <a:srgbClr val="EA5514"/>
          </a:solidFill>
          <a:ln w="28575">
            <a:noFill/>
          </a:ln>
        </p:spPr>
        <p:txBody>
          <a:bodyPr wrap="none" lIns="0" tIns="18000" rIns="0" bIns="0" rtlCol="0" anchor="ctr">
            <a:noAutofit/>
          </a:bodyPr>
          <a:lstStyle/>
          <a:p>
            <a:pPr algn="ctr"/>
            <a:r>
              <a:rPr lang="ja-JP" altLang="en-US" sz="1000" b="1" dirty="0">
                <a:solidFill>
                  <a:schemeClr val="bg1"/>
                </a:solidFill>
              </a:rPr>
              <a:t>職業</a:t>
            </a:r>
            <a:endParaRPr lang="ja-JP" altLang="ja-JP" sz="600" b="1" dirty="0">
              <a:solidFill>
                <a:schemeClr val="bg1"/>
              </a:solidFill>
            </a:endParaRPr>
          </a:p>
        </p:txBody>
      </p:sp>
      <p:sp>
        <p:nvSpPr>
          <p:cNvPr id="111" name="角丸四角形 110">
            <a:extLst>
              <a:ext uri="{FF2B5EF4-FFF2-40B4-BE49-F238E27FC236}">
                <a16:creationId xmlns:a16="http://schemas.microsoft.com/office/drawing/2014/main" id="{003DBDAC-9D20-F14F-8223-5F5600555104}"/>
              </a:ext>
            </a:extLst>
          </p:cNvPr>
          <p:cNvSpPr/>
          <p:nvPr/>
        </p:nvSpPr>
        <p:spPr>
          <a:xfrm>
            <a:off x="6095680" y="8035558"/>
            <a:ext cx="856829" cy="234978"/>
          </a:xfrm>
          <a:prstGeom prst="roundRect">
            <a:avLst>
              <a:gd name="adj" fmla="val 50000"/>
            </a:avLst>
          </a:prstGeom>
          <a:solidFill>
            <a:srgbClr val="EA5514"/>
          </a:solidFill>
          <a:ln w="28575">
            <a:noFill/>
          </a:ln>
        </p:spPr>
        <p:txBody>
          <a:bodyPr wrap="none" lIns="0" tIns="18000" rIns="0" bIns="0" rtlCol="0" anchor="ctr">
            <a:noAutofit/>
          </a:bodyPr>
          <a:lstStyle/>
          <a:p>
            <a:pPr algn="ctr"/>
            <a:r>
              <a:rPr lang="ja-JP" altLang="en-US" sz="1000" b="1">
                <a:solidFill>
                  <a:schemeClr val="bg1"/>
                </a:solidFill>
              </a:rPr>
              <a:t>居住エリア</a:t>
            </a:r>
            <a:endParaRPr lang="ja-JP" altLang="ja-JP" sz="600" b="1">
              <a:solidFill>
                <a:schemeClr val="bg1"/>
              </a:solidFill>
            </a:endParaRPr>
          </a:p>
        </p:txBody>
      </p:sp>
      <p:sp>
        <p:nvSpPr>
          <p:cNvPr id="112" name="角丸四角形 111">
            <a:extLst>
              <a:ext uri="{FF2B5EF4-FFF2-40B4-BE49-F238E27FC236}">
                <a16:creationId xmlns:a16="http://schemas.microsoft.com/office/drawing/2014/main" id="{AB027D11-DDD9-064A-B120-35CCC3538C74}"/>
              </a:ext>
            </a:extLst>
          </p:cNvPr>
          <p:cNvSpPr/>
          <p:nvPr/>
        </p:nvSpPr>
        <p:spPr>
          <a:xfrm>
            <a:off x="4189168" y="8035558"/>
            <a:ext cx="684301" cy="234978"/>
          </a:xfrm>
          <a:prstGeom prst="roundRect">
            <a:avLst>
              <a:gd name="adj" fmla="val 50000"/>
            </a:avLst>
          </a:prstGeom>
          <a:solidFill>
            <a:srgbClr val="EA5514"/>
          </a:solidFill>
          <a:ln w="28575">
            <a:noFill/>
          </a:ln>
        </p:spPr>
        <p:txBody>
          <a:bodyPr wrap="none" lIns="0" tIns="18000" rIns="0" bIns="0" rtlCol="0" anchor="ctr">
            <a:noAutofit/>
          </a:bodyPr>
          <a:lstStyle/>
          <a:p>
            <a:pPr algn="ctr"/>
            <a:r>
              <a:rPr lang="ja-JP" altLang="en-US" sz="1000" b="1" dirty="0">
                <a:solidFill>
                  <a:schemeClr val="bg1"/>
                </a:solidFill>
              </a:rPr>
              <a:t>年齢層</a:t>
            </a:r>
            <a:endParaRPr lang="ja-JP" altLang="ja-JP" sz="600" b="1" dirty="0">
              <a:solidFill>
                <a:schemeClr val="bg1"/>
              </a:solidFill>
            </a:endParaRPr>
          </a:p>
        </p:txBody>
      </p:sp>
      <p:sp>
        <p:nvSpPr>
          <p:cNvPr id="116" name="角丸四角形 115">
            <a:extLst>
              <a:ext uri="{FF2B5EF4-FFF2-40B4-BE49-F238E27FC236}">
                <a16:creationId xmlns:a16="http://schemas.microsoft.com/office/drawing/2014/main" id="{060E6BC5-32B6-6F48-9E1F-0CC6D4DD5D86}"/>
              </a:ext>
            </a:extLst>
          </p:cNvPr>
          <p:cNvSpPr/>
          <p:nvPr/>
        </p:nvSpPr>
        <p:spPr>
          <a:xfrm>
            <a:off x="11729982" y="8153725"/>
            <a:ext cx="1057111" cy="192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txBody>
          <a:bodyPr wrap="none" lIns="0" tIns="54000" rIns="0" bIns="36000" rtlCol="0" anchor="ctr">
            <a:noAutofit/>
          </a:bodyPr>
          <a:lstStyle/>
          <a:p>
            <a:pPr algn="ctr"/>
            <a:r>
              <a:rPr lang="ja-JP" altLang="en-US" sz="1000" b="1">
                <a:solidFill>
                  <a:srgbClr val="EA5514"/>
                </a:solidFill>
              </a:rPr>
              <a:t>関心のあること</a:t>
            </a:r>
          </a:p>
        </p:txBody>
      </p:sp>
      <p:sp>
        <p:nvSpPr>
          <p:cNvPr id="117" name="角丸四角形 116">
            <a:extLst>
              <a:ext uri="{FF2B5EF4-FFF2-40B4-BE49-F238E27FC236}">
                <a16:creationId xmlns:a16="http://schemas.microsoft.com/office/drawing/2014/main" id="{126F52C7-706D-6C4D-8F06-F32D05BDF68D}"/>
              </a:ext>
            </a:extLst>
          </p:cNvPr>
          <p:cNvSpPr/>
          <p:nvPr/>
        </p:nvSpPr>
        <p:spPr>
          <a:xfrm>
            <a:off x="13527758" y="8153725"/>
            <a:ext cx="823307" cy="192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txBody>
          <a:bodyPr wrap="none" lIns="0" tIns="54000" rIns="0" bIns="36000" rtlCol="0" anchor="ctr">
            <a:noAutofit/>
          </a:bodyPr>
          <a:lstStyle/>
          <a:p>
            <a:pPr algn="ctr"/>
            <a:r>
              <a:rPr lang="ja-JP" altLang="en-US" sz="1000" b="1">
                <a:solidFill>
                  <a:srgbClr val="EA5514"/>
                </a:solidFill>
              </a:rPr>
              <a:t>欲しいもの</a:t>
            </a:r>
          </a:p>
        </p:txBody>
      </p:sp>
      <p:pic>
        <p:nvPicPr>
          <p:cNvPr id="118" name="図 117">
            <a:extLst>
              <a:ext uri="{FF2B5EF4-FFF2-40B4-BE49-F238E27FC236}">
                <a16:creationId xmlns:a16="http://schemas.microsoft.com/office/drawing/2014/main" id="{5328B2E1-AA7C-2F4E-B8DC-0C50F747D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8470" y="8782772"/>
            <a:ext cx="1104230" cy="1335235"/>
          </a:xfrm>
          <a:prstGeom prst="rect">
            <a:avLst/>
          </a:prstGeom>
        </p:spPr>
      </p:pic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61CAAEF7-C7F7-0846-A3B0-9B51418610D4}"/>
              </a:ext>
            </a:extLst>
          </p:cNvPr>
          <p:cNvSpPr/>
          <p:nvPr/>
        </p:nvSpPr>
        <p:spPr>
          <a:xfrm>
            <a:off x="1278903" y="2674475"/>
            <a:ext cx="1530255" cy="47908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1350"/>
              </a:lnSpc>
            </a:pPr>
            <a:r>
              <a:rPr lang="en-US" altLang="ja-JP" sz="800" b="1" dirty="0">
                <a:latin typeface="+mn-ea"/>
              </a:rPr>
              <a:t>『</a:t>
            </a:r>
            <a:r>
              <a:rPr lang="ja-JP" altLang="en-US" sz="800" b="1">
                <a:latin typeface="+mn-ea"/>
              </a:rPr>
              <a:t>すてきな奥さん新春号</a:t>
            </a:r>
            <a:r>
              <a:rPr lang="en-US" altLang="ja-JP" sz="800" b="1" dirty="0">
                <a:latin typeface="+mn-ea"/>
              </a:rPr>
              <a:t>』</a:t>
            </a:r>
          </a:p>
          <a:p>
            <a:pPr algn="ctr">
              <a:lnSpc>
                <a:spcPts val="1350"/>
              </a:lnSpc>
            </a:pPr>
            <a:r>
              <a:rPr lang="ja-JP" altLang="en-US" sz="1000" b="1">
                <a:latin typeface="+mn-ea"/>
              </a:rPr>
              <a:t>編集長</a:t>
            </a:r>
            <a:r>
              <a:rPr lang="ja-JP" altLang="en-US" sz="1100" b="1">
                <a:latin typeface="+mn-ea"/>
              </a:rPr>
              <a:t> </a:t>
            </a:r>
            <a:r>
              <a:rPr lang="ja-JP" altLang="en-US" sz="1300" b="1">
                <a:latin typeface="+mn-ea"/>
              </a:rPr>
              <a:t>束田卓郎</a:t>
            </a: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5793E5C9-4299-0648-B002-BA6B96330348}"/>
              </a:ext>
            </a:extLst>
          </p:cNvPr>
          <p:cNvSpPr txBox="1"/>
          <p:nvPr/>
        </p:nvSpPr>
        <p:spPr>
          <a:xfrm>
            <a:off x="11326679" y="2421348"/>
            <a:ext cx="1435744" cy="3519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200" b="1" dirty="0">
                <a:solidFill>
                  <a:srgbClr val="EA5514"/>
                </a:solidFill>
                <a:latin typeface="+mn-ea"/>
              </a:rPr>
              <a:t>日向坂</a:t>
            </a:r>
            <a:r>
              <a:rPr lang="en-US" altLang="ja-JP" sz="2200" b="1" dirty="0">
                <a:solidFill>
                  <a:srgbClr val="EA5514"/>
                </a:solidFill>
                <a:latin typeface="+mn-ea"/>
              </a:rPr>
              <a:t>46</a:t>
            </a:r>
          </a:p>
        </p:txBody>
      </p:sp>
      <p:sp>
        <p:nvSpPr>
          <p:cNvPr id="265" name="タイトル 1">
            <a:extLst>
              <a:ext uri="{FF2B5EF4-FFF2-40B4-BE49-F238E27FC236}">
                <a16:creationId xmlns:a16="http://schemas.microsoft.com/office/drawing/2014/main" id="{EB57B06A-CBD7-3F44-A570-C63A54C91D6D}"/>
              </a:ext>
            </a:extLst>
          </p:cNvPr>
          <p:cNvSpPr txBox="1">
            <a:spLocks/>
          </p:cNvSpPr>
          <p:nvPr/>
        </p:nvSpPr>
        <p:spPr>
          <a:xfrm>
            <a:off x="4578695" y="4515942"/>
            <a:ext cx="2796939" cy="10195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ja-JP" altLang="en-US" sz="1200" spc="-150" dirty="0">
                <a:latin typeface="+mn-ea"/>
                <a:ea typeface="+mn-ea"/>
              </a:rPr>
              <a:t>体が整う</a:t>
            </a:r>
            <a:endParaRPr lang="en-US" altLang="ja-JP" sz="1200" spc="-150" dirty="0"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ja-JP" altLang="ja-JP" sz="1400" b="1" dirty="0">
                <a:solidFill>
                  <a:srgbClr val="EA5514"/>
                </a:solidFill>
                <a:latin typeface="+mn-ea"/>
                <a:ea typeface="+mn-ea"/>
              </a:rPr>
              <a:t>簡単！おうち薬膳</a:t>
            </a:r>
            <a:endParaRPr lang="en-US" altLang="ja-JP" sz="1400" b="1" dirty="0">
              <a:solidFill>
                <a:srgbClr val="EA5514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endParaRPr lang="en-US" altLang="ja-JP" sz="1200" dirty="0"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ja-JP" altLang="en-US" sz="1200" spc="-150" dirty="0">
                <a:latin typeface="+mn-ea"/>
                <a:ea typeface="+mn-ea"/>
              </a:rPr>
              <a:t>さっぱり味もこってり味も！</a:t>
            </a:r>
            <a:endParaRPr lang="en-US" altLang="ja-JP" sz="1400" spc="-150" dirty="0"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r>
              <a:rPr lang="ja-JP" altLang="en-US" sz="1400" b="1" dirty="0">
                <a:solidFill>
                  <a:schemeClr val="tx2"/>
                </a:solidFill>
                <a:latin typeface="+mn-ea"/>
                <a:ea typeface="+mn-ea"/>
              </a:rPr>
              <a:t>困ったときの</a:t>
            </a:r>
            <a:r>
              <a:rPr lang="ja-JP" altLang="ja-JP" sz="1400" b="1" dirty="0">
                <a:solidFill>
                  <a:srgbClr val="EA5514"/>
                </a:solidFill>
                <a:latin typeface="+mn-ea"/>
                <a:ea typeface="+mn-ea"/>
              </a:rPr>
              <a:t>鶏肉</a:t>
            </a:r>
            <a:r>
              <a:rPr lang="en-US" altLang="ja-JP" sz="1400" b="1" dirty="0">
                <a:solidFill>
                  <a:srgbClr val="EA5514"/>
                </a:solidFill>
                <a:latin typeface="+mn-ea"/>
                <a:ea typeface="+mn-ea"/>
              </a:rPr>
              <a:t> </a:t>
            </a:r>
            <a:r>
              <a:rPr lang="ja-JP" altLang="en-US" sz="1400" b="1" dirty="0">
                <a:solidFill>
                  <a:srgbClr val="EA5514"/>
                </a:solidFill>
                <a:latin typeface="+mn-ea"/>
                <a:ea typeface="+mn-ea"/>
              </a:rPr>
              <a:t>大活用</a:t>
            </a:r>
            <a:endParaRPr lang="ja-JP" altLang="ja-JP" sz="1600" b="1" dirty="0">
              <a:solidFill>
                <a:srgbClr val="EA5514"/>
              </a:solidFill>
              <a:latin typeface="+mn-ea"/>
              <a:ea typeface="+mn-ea"/>
            </a:endParaRPr>
          </a:p>
          <a:p>
            <a:pPr algn="l">
              <a:lnSpc>
                <a:spcPts val="1720"/>
              </a:lnSpc>
            </a:pPr>
            <a:endParaRPr lang="ja-JP" altLang="en-US" sz="1600" b="1" dirty="0">
              <a:solidFill>
                <a:srgbClr val="EA5514"/>
              </a:solidFill>
              <a:latin typeface="+mn-ea"/>
              <a:ea typeface="+mn-ea"/>
            </a:endParaRPr>
          </a:p>
        </p:txBody>
      </p:sp>
      <p:sp>
        <p:nvSpPr>
          <p:cNvPr id="266" name="タイトル 1">
            <a:extLst>
              <a:ext uri="{FF2B5EF4-FFF2-40B4-BE49-F238E27FC236}">
                <a16:creationId xmlns:a16="http://schemas.microsoft.com/office/drawing/2014/main" id="{08C75AC9-A2AC-2A42-AD00-230E10184333}"/>
              </a:ext>
            </a:extLst>
          </p:cNvPr>
          <p:cNvSpPr txBox="1">
            <a:spLocks/>
          </p:cNvSpPr>
          <p:nvPr/>
        </p:nvSpPr>
        <p:spPr>
          <a:xfrm>
            <a:off x="1265777" y="5150784"/>
            <a:ext cx="4713351" cy="4531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ja-JP" altLang="en-US" sz="1400" b="1" dirty="0">
              <a:solidFill>
                <a:srgbClr val="EA5514"/>
              </a:solidFill>
              <a:latin typeface="+mn-ea"/>
              <a:ea typeface="+mn-ea"/>
            </a:endParaRPr>
          </a:p>
        </p:txBody>
      </p:sp>
      <p:cxnSp>
        <p:nvCxnSpPr>
          <p:cNvPr id="269" name="直線コネクタ 268">
            <a:extLst>
              <a:ext uri="{FF2B5EF4-FFF2-40B4-BE49-F238E27FC236}">
                <a16:creationId xmlns:a16="http://schemas.microsoft.com/office/drawing/2014/main" id="{989D18A9-9201-394C-85AE-A565C2999758}"/>
              </a:ext>
            </a:extLst>
          </p:cNvPr>
          <p:cNvCxnSpPr>
            <a:cxnSpLocks/>
          </p:cNvCxnSpPr>
          <p:nvPr/>
        </p:nvCxnSpPr>
        <p:spPr>
          <a:xfrm>
            <a:off x="1245131" y="4524304"/>
            <a:ext cx="0" cy="652229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線コネクタ 269">
            <a:extLst>
              <a:ext uri="{FF2B5EF4-FFF2-40B4-BE49-F238E27FC236}">
                <a16:creationId xmlns:a16="http://schemas.microsoft.com/office/drawing/2014/main" id="{639A658A-B9C5-2A4C-A9E0-5DC4C6673C96}"/>
              </a:ext>
            </a:extLst>
          </p:cNvPr>
          <p:cNvCxnSpPr>
            <a:cxnSpLocks/>
          </p:cNvCxnSpPr>
          <p:nvPr/>
        </p:nvCxnSpPr>
        <p:spPr>
          <a:xfrm>
            <a:off x="1232036" y="5313207"/>
            <a:ext cx="0" cy="360689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タイトル 1">
            <a:extLst>
              <a:ext uri="{FF2B5EF4-FFF2-40B4-BE49-F238E27FC236}">
                <a16:creationId xmlns:a16="http://schemas.microsoft.com/office/drawing/2014/main" id="{FE3AE5B5-B89C-094B-BCEC-5271106DB618}"/>
              </a:ext>
            </a:extLst>
          </p:cNvPr>
          <p:cNvSpPr txBox="1">
            <a:spLocks/>
          </p:cNvSpPr>
          <p:nvPr/>
        </p:nvSpPr>
        <p:spPr>
          <a:xfrm>
            <a:off x="1289225" y="6405274"/>
            <a:ext cx="2619581" cy="2668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endParaRPr lang="ja-JP" altLang="ja-JP" sz="1600" b="1" dirty="0">
              <a:solidFill>
                <a:srgbClr val="EA5514"/>
              </a:solidFill>
              <a:latin typeface="+mn-ea"/>
              <a:ea typeface="+mn-ea"/>
            </a:endParaRPr>
          </a:p>
        </p:txBody>
      </p:sp>
      <p:cxnSp>
        <p:nvCxnSpPr>
          <p:cNvPr id="279" name="直線コネクタ 278">
            <a:extLst>
              <a:ext uri="{FF2B5EF4-FFF2-40B4-BE49-F238E27FC236}">
                <a16:creationId xmlns:a16="http://schemas.microsoft.com/office/drawing/2014/main" id="{CFA598BD-C34F-6B49-A88F-42599578CF80}"/>
              </a:ext>
            </a:extLst>
          </p:cNvPr>
          <p:cNvCxnSpPr>
            <a:cxnSpLocks/>
          </p:cNvCxnSpPr>
          <p:nvPr/>
        </p:nvCxnSpPr>
        <p:spPr>
          <a:xfrm>
            <a:off x="1226314" y="6154969"/>
            <a:ext cx="0" cy="563611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5FC26ECB-9236-CB46-87EF-BA4C652E39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17004" t="9600" r="17361" b="2927"/>
          <a:stretch/>
        </p:blipFill>
        <p:spPr>
          <a:xfrm>
            <a:off x="5250212" y="3461626"/>
            <a:ext cx="1062638" cy="1062101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8FE310E7-F43A-7243-A02D-093F608B9BBD}"/>
              </a:ext>
            </a:extLst>
          </p:cNvPr>
          <p:cNvSpPr/>
          <p:nvPr/>
        </p:nvSpPr>
        <p:spPr>
          <a:xfrm rot="2962159">
            <a:off x="12531218" y="304778"/>
            <a:ext cx="1791198" cy="1925020"/>
          </a:xfrm>
          <a:custGeom>
            <a:avLst/>
            <a:gdLst>
              <a:gd name="connsiteX0" fmla="*/ 1004641 w 2136839"/>
              <a:gd name="connsiteY0" fmla="*/ 0 h 1753960"/>
              <a:gd name="connsiteX1" fmla="*/ 1368771 w 2136839"/>
              <a:gd name="connsiteY1" fmla="*/ 129925 h 1753960"/>
              <a:gd name="connsiteX2" fmla="*/ 1428073 w 2136839"/>
              <a:gd name="connsiteY2" fmla="*/ 191838 h 1753960"/>
              <a:gd name="connsiteX3" fmla="*/ 1501272 w 2136839"/>
              <a:gd name="connsiteY3" fmla="*/ 172265 h 1753960"/>
              <a:gd name="connsiteX4" fmla="*/ 1591940 w 2136839"/>
              <a:gd name="connsiteY4" fmla="*/ 164392 h 1753960"/>
              <a:gd name="connsiteX5" fmla="*/ 2041829 w 2136839"/>
              <a:gd name="connsiteY5" fmla="*/ 551931 h 1753960"/>
              <a:gd name="connsiteX6" fmla="*/ 2032689 w 2136839"/>
              <a:gd name="connsiteY6" fmla="*/ 630034 h 1753960"/>
              <a:gd name="connsiteX7" fmla="*/ 2008448 w 2136839"/>
              <a:gd name="connsiteY7" fmla="*/ 697303 h 1753960"/>
              <a:gd name="connsiteX8" fmla="*/ 2047555 w 2136839"/>
              <a:gd name="connsiteY8" fmla="*/ 738133 h 1753960"/>
              <a:gd name="connsiteX9" fmla="*/ 2136839 w 2136839"/>
              <a:gd name="connsiteY9" fmla="*/ 989919 h 1753960"/>
              <a:gd name="connsiteX10" fmla="*/ 1614051 w 2136839"/>
              <a:gd name="connsiteY10" fmla="*/ 1440254 h 1753960"/>
              <a:gd name="connsiteX11" fmla="*/ 1580098 w 2136839"/>
              <a:gd name="connsiteY11" fmla="*/ 1437306 h 1753960"/>
              <a:gd name="connsiteX12" fmla="*/ 1566211 w 2136839"/>
              <a:gd name="connsiteY12" fmla="*/ 1459346 h 1753960"/>
              <a:gd name="connsiteX13" fmla="*/ 1222004 w 2136839"/>
              <a:gd name="connsiteY13" fmla="*/ 1616995 h 1753960"/>
              <a:gd name="connsiteX14" fmla="*/ 989918 w 2136839"/>
              <a:gd name="connsiteY14" fmla="*/ 1555928 h 1753960"/>
              <a:gd name="connsiteX15" fmla="*/ 908834 w 2136839"/>
              <a:gd name="connsiteY15" fmla="*/ 1492461 h 1753960"/>
              <a:gd name="connsiteX16" fmla="*/ 859271 w 2136839"/>
              <a:gd name="connsiteY16" fmla="*/ 1557002 h 1753960"/>
              <a:gd name="connsiteX17" fmla="*/ 668682 w 2136839"/>
              <a:gd name="connsiteY17" fmla="*/ 1751486 h 1753960"/>
              <a:gd name="connsiteX18" fmla="*/ 724699 w 2136839"/>
              <a:gd name="connsiteY18" fmla="*/ 1487755 h 1753960"/>
              <a:gd name="connsiteX19" fmla="*/ 739926 w 2136839"/>
              <a:gd name="connsiteY19" fmla="*/ 1438610 h 1753960"/>
              <a:gd name="connsiteX20" fmla="*/ 711741 w 2136839"/>
              <a:gd name="connsiteY20" fmla="*/ 1450282 h 1753960"/>
              <a:gd name="connsiteX21" fmla="*/ 605013 w 2136839"/>
              <a:gd name="connsiteY21" fmla="*/ 1464181 h 1753960"/>
              <a:gd name="connsiteX22" fmla="*/ 246105 w 2136839"/>
              <a:gd name="connsiteY22" fmla="*/ 1155014 h 1753960"/>
              <a:gd name="connsiteX23" fmla="*/ 253397 w 2136839"/>
              <a:gd name="connsiteY23" fmla="*/ 1092706 h 1753960"/>
              <a:gd name="connsiteX24" fmla="*/ 263283 w 2136839"/>
              <a:gd name="connsiteY24" fmla="*/ 1065272 h 1753960"/>
              <a:gd name="connsiteX25" fmla="*/ 224923 w 2136839"/>
              <a:gd name="connsiteY25" fmla="*/ 1047336 h 1753960"/>
              <a:gd name="connsiteX26" fmla="*/ 0 w 2136839"/>
              <a:gd name="connsiteY26" fmla="*/ 682934 h 1753960"/>
              <a:gd name="connsiteX27" fmla="*/ 510156 w 2136839"/>
              <a:gd name="connsiteY27" fmla="*/ 243480 h 1753960"/>
              <a:gd name="connsiteX28" fmla="*/ 545510 w 2136839"/>
              <a:gd name="connsiteY28" fmla="*/ 246550 h 1753960"/>
              <a:gd name="connsiteX29" fmla="*/ 577630 w 2136839"/>
              <a:gd name="connsiteY29" fmla="*/ 195575 h 1753960"/>
              <a:gd name="connsiteX30" fmla="*/ 1004641 w 2136839"/>
              <a:gd name="connsiteY30" fmla="*/ 0 h 175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36839" h="1753960">
                <a:moveTo>
                  <a:pt x="1004641" y="0"/>
                </a:moveTo>
                <a:cubicBezTo>
                  <a:pt x="1146843" y="0"/>
                  <a:pt x="1275582" y="49651"/>
                  <a:pt x="1368771" y="129925"/>
                </a:cubicBezTo>
                <a:lnTo>
                  <a:pt x="1428073" y="191838"/>
                </a:lnTo>
                <a:lnTo>
                  <a:pt x="1501272" y="172265"/>
                </a:lnTo>
                <a:cubicBezTo>
                  <a:pt x="1530558" y="167103"/>
                  <a:pt x="1560882" y="164392"/>
                  <a:pt x="1591940" y="164392"/>
                </a:cubicBezTo>
                <a:cubicBezTo>
                  <a:pt x="1840407" y="164392"/>
                  <a:pt x="2041829" y="337899"/>
                  <a:pt x="2041829" y="551931"/>
                </a:cubicBezTo>
                <a:cubicBezTo>
                  <a:pt x="2041829" y="578685"/>
                  <a:pt x="2038682" y="604806"/>
                  <a:pt x="2032689" y="630034"/>
                </a:cubicBezTo>
                <a:lnTo>
                  <a:pt x="2008448" y="697303"/>
                </a:lnTo>
                <a:lnTo>
                  <a:pt x="2047555" y="738133"/>
                </a:lnTo>
                <a:cubicBezTo>
                  <a:pt x="2103924" y="810007"/>
                  <a:pt x="2136839" y="896652"/>
                  <a:pt x="2136839" y="989919"/>
                </a:cubicBezTo>
                <a:cubicBezTo>
                  <a:pt x="2136839" y="1238632"/>
                  <a:pt x="1902779" y="1440254"/>
                  <a:pt x="1614051" y="1440254"/>
                </a:cubicBezTo>
                <a:lnTo>
                  <a:pt x="1580098" y="1437306"/>
                </a:lnTo>
                <a:lnTo>
                  <a:pt x="1566211" y="1459346"/>
                </a:lnTo>
                <a:cubicBezTo>
                  <a:pt x="1491614" y="1554460"/>
                  <a:pt x="1365287" y="1616995"/>
                  <a:pt x="1222004" y="1616995"/>
                </a:cubicBezTo>
                <a:cubicBezTo>
                  <a:pt x="1136034" y="1616995"/>
                  <a:pt x="1056168" y="1594482"/>
                  <a:pt x="989918" y="1555928"/>
                </a:cubicBezTo>
                <a:lnTo>
                  <a:pt x="908834" y="1492461"/>
                </a:lnTo>
                <a:lnTo>
                  <a:pt x="859271" y="1557002"/>
                </a:lnTo>
                <a:cubicBezTo>
                  <a:pt x="762336" y="1681242"/>
                  <a:pt x="685220" y="1770132"/>
                  <a:pt x="668682" y="1751486"/>
                </a:cubicBezTo>
                <a:cubicBezTo>
                  <a:pt x="650677" y="1750338"/>
                  <a:pt x="679497" y="1637270"/>
                  <a:pt x="724699" y="1487755"/>
                </a:cubicBezTo>
                <a:lnTo>
                  <a:pt x="739926" y="1438610"/>
                </a:lnTo>
                <a:lnTo>
                  <a:pt x="711741" y="1450282"/>
                </a:lnTo>
                <a:cubicBezTo>
                  <a:pt x="678026" y="1459315"/>
                  <a:pt x="642179" y="1464181"/>
                  <a:pt x="605013" y="1464181"/>
                </a:cubicBezTo>
                <a:cubicBezTo>
                  <a:pt x="406794" y="1464181"/>
                  <a:pt x="246105" y="1325762"/>
                  <a:pt x="246105" y="1155014"/>
                </a:cubicBezTo>
                <a:cubicBezTo>
                  <a:pt x="246105" y="1133671"/>
                  <a:pt x="248616" y="1112832"/>
                  <a:pt x="253397" y="1092706"/>
                </a:cubicBezTo>
                <a:lnTo>
                  <a:pt x="263283" y="1065272"/>
                </a:lnTo>
                <a:lnTo>
                  <a:pt x="224923" y="1047336"/>
                </a:lnTo>
                <a:cubicBezTo>
                  <a:pt x="89221" y="968363"/>
                  <a:pt x="0" y="834624"/>
                  <a:pt x="0" y="682934"/>
                </a:cubicBezTo>
                <a:cubicBezTo>
                  <a:pt x="0" y="440230"/>
                  <a:pt x="228405" y="243480"/>
                  <a:pt x="510156" y="243480"/>
                </a:cubicBezTo>
                <a:lnTo>
                  <a:pt x="545510" y="246550"/>
                </a:lnTo>
                <a:lnTo>
                  <a:pt x="577630" y="195575"/>
                </a:lnTo>
                <a:cubicBezTo>
                  <a:pt x="670172" y="77579"/>
                  <a:pt x="826889" y="0"/>
                  <a:pt x="100464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2B4945A-48DB-074D-B513-90F92384432E}"/>
              </a:ext>
            </a:extLst>
          </p:cNvPr>
          <p:cNvGrpSpPr/>
          <p:nvPr/>
        </p:nvGrpSpPr>
        <p:grpSpPr>
          <a:xfrm>
            <a:off x="5999078" y="3360747"/>
            <a:ext cx="1166235" cy="899011"/>
            <a:chOff x="6030002" y="5171064"/>
            <a:chExt cx="1166235" cy="1044740"/>
          </a:xfrm>
        </p:grpSpPr>
        <p:sp>
          <p:nvSpPr>
            <p:cNvPr id="149" name="フリーフォーム 148">
              <a:extLst>
                <a:ext uri="{FF2B5EF4-FFF2-40B4-BE49-F238E27FC236}">
                  <a16:creationId xmlns:a16="http://schemas.microsoft.com/office/drawing/2014/main" id="{67D9C595-D251-104C-84E3-865F4989A966}"/>
                </a:ext>
              </a:extLst>
            </p:cNvPr>
            <p:cNvSpPr/>
            <p:nvPr/>
          </p:nvSpPr>
          <p:spPr>
            <a:xfrm>
              <a:off x="6030002" y="5171064"/>
              <a:ext cx="1166234" cy="1044740"/>
            </a:xfrm>
            <a:custGeom>
              <a:avLst/>
              <a:gdLst>
                <a:gd name="connsiteX0" fmla="*/ 490345 w 1113133"/>
                <a:gd name="connsiteY0" fmla="*/ 0 h 1070229"/>
                <a:gd name="connsiteX1" fmla="*/ 722973 w 1113133"/>
                <a:gd name="connsiteY1" fmla="*/ 116955 h 1070229"/>
                <a:gd name="connsiteX2" fmla="*/ 745221 w 1113133"/>
                <a:gd name="connsiteY2" fmla="*/ 155712 h 1070229"/>
                <a:gd name="connsiteX3" fmla="*/ 748140 w 1113133"/>
                <a:gd name="connsiteY3" fmla="*/ 154214 h 1070229"/>
                <a:gd name="connsiteX4" fmla="*/ 843540 w 1113133"/>
                <a:gd name="connsiteY4" fmla="*/ 136002 h 1070229"/>
                <a:gd name="connsiteX5" fmla="*/ 1088631 w 1113133"/>
                <a:gd name="connsiteY5" fmla="*/ 367753 h 1070229"/>
                <a:gd name="connsiteX6" fmla="*/ 1069371 w 1113133"/>
                <a:gd name="connsiteY6" fmla="*/ 457962 h 1070229"/>
                <a:gd name="connsiteX7" fmla="*/ 1052883 w 1113133"/>
                <a:gd name="connsiteY7" fmla="*/ 486684 h 1070229"/>
                <a:gd name="connsiteX8" fmla="*/ 1064493 w 1113133"/>
                <a:gd name="connsiteY8" fmla="*/ 499989 h 1070229"/>
                <a:gd name="connsiteX9" fmla="*/ 1113133 w 1113133"/>
                <a:gd name="connsiteY9" fmla="*/ 650559 h 1070229"/>
                <a:gd name="connsiteX10" fmla="*/ 828327 w 1113133"/>
                <a:gd name="connsiteY10" fmla="*/ 919863 h 1070229"/>
                <a:gd name="connsiteX11" fmla="*/ 770929 w 1113133"/>
                <a:gd name="connsiteY11" fmla="*/ 914392 h 1070229"/>
                <a:gd name="connsiteX12" fmla="*/ 733292 w 1113133"/>
                <a:gd name="connsiteY12" fmla="*/ 903345 h 1070229"/>
                <a:gd name="connsiteX13" fmla="*/ 733146 w 1113133"/>
                <a:gd name="connsiteY13" fmla="*/ 903697 h 1070229"/>
                <a:gd name="connsiteX14" fmla="*/ 539746 w 1113133"/>
                <a:gd name="connsiteY14" fmla="*/ 1006648 h 1070229"/>
                <a:gd name="connsiteX15" fmla="*/ 365247 w 1113133"/>
                <a:gd name="connsiteY15" fmla="*/ 928834 h 1070229"/>
                <a:gd name="connsiteX16" fmla="*/ 357787 w 1113133"/>
                <a:gd name="connsiteY16" fmla="*/ 917208 h 1070229"/>
                <a:gd name="connsiteX17" fmla="*/ 328236 w 1113133"/>
                <a:gd name="connsiteY17" fmla="*/ 954326 h 1070229"/>
                <a:gd name="connsiteX18" fmla="*/ 214258 w 1113133"/>
                <a:gd name="connsiteY18" fmla="*/ 1068793 h 1070229"/>
                <a:gd name="connsiteX19" fmla="*/ 256296 w 1113133"/>
                <a:gd name="connsiteY19" fmla="*/ 914044 h 1070229"/>
                <a:gd name="connsiteX20" fmla="*/ 271739 w 1113133"/>
                <a:gd name="connsiteY20" fmla="*/ 871598 h 1070229"/>
                <a:gd name="connsiteX21" fmla="*/ 228016 w 1113133"/>
                <a:gd name="connsiteY21" fmla="*/ 875765 h 1070229"/>
                <a:gd name="connsiteX22" fmla="*/ 0 w 1113133"/>
                <a:gd name="connsiteY22" fmla="*/ 660160 h 1070229"/>
                <a:gd name="connsiteX23" fmla="*/ 38942 w 1113133"/>
                <a:gd name="connsiteY23" fmla="*/ 539614 h 1070229"/>
                <a:gd name="connsiteX24" fmla="*/ 53783 w 1113133"/>
                <a:gd name="connsiteY24" fmla="*/ 522605 h 1070229"/>
                <a:gd name="connsiteX25" fmla="*/ 38621 w 1113133"/>
                <a:gd name="connsiteY25" fmla="*/ 505228 h 1070229"/>
                <a:gd name="connsiteX26" fmla="*/ 0 w 1113133"/>
                <a:gd name="connsiteY26" fmla="*/ 385674 h 1070229"/>
                <a:gd name="connsiteX27" fmla="*/ 226138 w 1113133"/>
                <a:gd name="connsiteY27" fmla="*/ 171845 h 1070229"/>
                <a:gd name="connsiteX28" fmla="*/ 228478 w 1113133"/>
                <a:gd name="connsiteY28" fmla="*/ 172292 h 1070229"/>
                <a:gd name="connsiteX29" fmla="*/ 231851 w 1113133"/>
                <a:gd name="connsiteY29" fmla="*/ 162015 h 1070229"/>
                <a:gd name="connsiteX30" fmla="*/ 490345 w 1113133"/>
                <a:gd name="connsiteY30" fmla="*/ 0 h 107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13133" h="1070229">
                  <a:moveTo>
                    <a:pt x="490345" y="0"/>
                  </a:moveTo>
                  <a:cubicBezTo>
                    <a:pt x="587182" y="0"/>
                    <a:pt x="672558" y="46392"/>
                    <a:pt x="722973" y="116955"/>
                  </a:cubicBezTo>
                  <a:lnTo>
                    <a:pt x="745221" y="155712"/>
                  </a:lnTo>
                  <a:lnTo>
                    <a:pt x="748140" y="154214"/>
                  </a:lnTo>
                  <a:cubicBezTo>
                    <a:pt x="777462" y="142487"/>
                    <a:pt x="809700" y="136002"/>
                    <a:pt x="843540" y="136002"/>
                  </a:cubicBezTo>
                  <a:cubicBezTo>
                    <a:pt x="978900" y="136002"/>
                    <a:pt x="1088631" y="239760"/>
                    <a:pt x="1088631" y="367753"/>
                  </a:cubicBezTo>
                  <a:cubicBezTo>
                    <a:pt x="1088631" y="399752"/>
                    <a:pt x="1081773" y="430235"/>
                    <a:pt x="1069371" y="457962"/>
                  </a:cubicBezTo>
                  <a:lnTo>
                    <a:pt x="1052883" y="486684"/>
                  </a:lnTo>
                  <a:lnTo>
                    <a:pt x="1064493" y="499989"/>
                  </a:lnTo>
                  <a:cubicBezTo>
                    <a:pt x="1095202" y="542970"/>
                    <a:pt x="1113133" y="594785"/>
                    <a:pt x="1113133" y="650559"/>
                  </a:cubicBezTo>
                  <a:cubicBezTo>
                    <a:pt x="1113133" y="799291"/>
                    <a:pt x="985621" y="919863"/>
                    <a:pt x="828327" y="919863"/>
                  </a:cubicBezTo>
                  <a:cubicBezTo>
                    <a:pt x="808666" y="919863"/>
                    <a:pt x="789469" y="917979"/>
                    <a:pt x="770929" y="914392"/>
                  </a:cubicBezTo>
                  <a:lnTo>
                    <a:pt x="733292" y="903345"/>
                  </a:lnTo>
                  <a:lnTo>
                    <a:pt x="733146" y="903697"/>
                  </a:lnTo>
                  <a:cubicBezTo>
                    <a:pt x="693484" y="965419"/>
                    <a:pt x="621707" y="1006648"/>
                    <a:pt x="539746" y="1006648"/>
                  </a:cubicBezTo>
                  <a:cubicBezTo>
                    <a:pt x="469494" y="1006648"/>
                    <a:pt x="406724" y="976357"/>
                    <a:pt x="365247" y="928834"/>
                  </a:cubicBezTo>
                  <a:lnTo>
                    <a:pt x="357787" y="917208"/>
                  </a:lnTo>
                  <a:lnTo>
                    <a:pt x="328236" y="954326"/>
                  </a:lnTo>
                  <a:cubicBezTo>
                    <a:pt x="269220" y="1027391"/>
                    <a:pt x="222680" y="1079685"/>
                    <a:pt x="214258" y="1068793"/>
                  </a:cubicBezTo>
                  <a:cubicBezTo>
                    <a:pt x="204298" y="1068162"/>
                    <a:pt x="224991" y="1001806"/>
                    <a:pt x="256296" y="914044"/>
                  </a:cubicBezTo>
                  <a:lnTo>
                    <a:pt x="271739" y="871598"/>
                  </a:lnTo>
                  <a:lnTo>
                    <a:pt x="228016" y="875765"/>
                  </a:lnTo>
                  <a:cubicBezTo>
                    <a:pt x="102086" y="875765"/>
                    <a:pt x="0" y="779235"/>
                    <a:pt x="0" y="660160"/>
                  </a:cubicBezTo>
                  <a:cubicBezTo>
                    <a:pt x="0" y="615507"/>
                    <a:pt x="14356" y="574024"/>
                    <a:pt x="38942" y="539614"/>
                  </a:cubicBezTo>
                  <a:lnTo>
                    <a:pt x="53783" y="522605"/>
                  </a:lnTo>
                  <a:lnTo>
                    <a:pt x="38621" y="505228"/>
                  </a:lnTo>
                  <a:cubicBezTo>
                    <a:pt x="14238" y="471101"/>
                    <a:pt x="0" y="429960"/>
                    <a:pt x="0" y="385674"/>
                  </a:cubicBezTo>
                  <a:cubicBezTo>
                    <a:pt x="0" y="267580"/>
                    <a:pt x="101245" y="171845"/>
                    <a:pt x="226138" y="171845"/>
                  </a:cubicBezTo>
                  <a:lnTo>
                    <a:pt x="228478" y="172292"/>
                  </a:lnTo>
                  <a:lnTo>
                    <a:pt x="231851" y="162015"/>
                  </a:lnTo>
                  <a:cubicBezTo>
                    <a:pt x="274440" y="66805"/>
                    <a:pt x="374142" y="0"/>
                    <a:pt x="4903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4EA8A8-0FBC-DE4E-864B-B84BC4ED0ECC}"/>
                </a:ext>
              </a:extLst>
            </p:cNvPr>
            <p:cNvSpPr txBox="1"/>
            <p:nvPr/>
          </p:nvSpPr>
          <p:spPr>
            <a:xfrm>
              <a:off x="6069005" y="5323363"/>
              <a:ext cx="1127232" cy="623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ja-JP" altLang="en-US" sz="1050" dirty="0">
                  <a:latin typeface="+mn-ea"/>
                </a:rPr>
                <a:t>読者から</a:t>
              </a:r>
              <a:endParaRPr lang="en-US" altLang="ja-JP" sz="1050" dirty="0">
                <a:latin typeface="+mn-ea"/>
              </a:endParaRPr>
            </a:p>
            <a:p>
              <a:pPr algn="ctr">
                <a:lnSpc>
                  <a:spcPts val="1360"/>
                </a:lnSpc>
              </a:pPr>
              <a:r>
                <a:rPr lang="ja-JP" altLang="en-US" sz="1050" dirty="0">
                  <a:latin typeface="+mn-ea"/>
                </a:rPr>
                <a:t>生まれた</a:t>
              </a:r>
              <a:endParaRPr lang="en-US" altLang="ja-JP" sz="1050" dirty="0">
                <a:latin typeface="+mn-ea"/>
              </a:endParaRPr>
            </a:p>
            <a:p>
              <a:pPr algn="ctr">
                <a:lnSpc>
                  <a:spcPts val="1360"/>
                </a:lnSpc>
              </a:pPr>
              <a:r>
                <a:rPr lang="ja-JP" altLang="en-US" sz="1050" dirty="0">
                  <a:latin typeface="+mn-ea"/>
                </a:rPr>
                <a:t>アイデア満載！</a:t>
              </a:r>
            </a:p>
          </p:txBody>
        </p:sp>
      </p:grpSp>
      <p:sp>
        <p:nvSpPr>
          <p:cNvPr id="93" name="角丸四角形 92">
            <a:extLst>
              <a:ext uri="{FF2B5EF4-FFF2-40B4-BE49-F238E27FC236}">
                <a16:creationId xmlns:a16="http://schemas.microsoft.com/office/drawing/2014/main" id="{ECA63348-14E3-6944-9115-B489EF8B9C89}"/>
              </a:ext>
            </a:extLst>
          </p:cNvPr>
          <p:cNvSpPr/>
          <p:nvPr/>
        </p:nvSpPr>
        <p:spPr>
          <a:xfrm>
            <a:off x="2695030" y="1560530"/>
            <a:ext cx="4223385" cy="1304344"/>
          </a:xfrm>
          <a:prstGeom prst="roundRect">
            <a:avLst>
              <a:gd name="adj" fmla="val 8116"/>
            </a:avLst>
          </a:prstGeom>
          <a:noFill/>
        </p:spPr>
        <p:txBody>
          <a:bodyPr wrap="square" lIns="144000" tIns="97200" rIns="144000" bIns="144000" rtlCol="0" anchor="t" anchorCtr="0">
            <a:noAutofit/>
          </a:bodyPr>
          <a:lstStyle/>
          <a:p>
            <a:pPr algn="just">
              <a:lnSpc>
                <a:spcPts val="1530"/>
              </a:lnSpc>
            </a:pPr>
            <a:r>
              <a:rPr lang="en-US" altLang="ja-JP" sz="1000" spc="-70" dirty="0">
                <a:latin typeface="+mn-ea"/>
              </a:rPr>
              <a:t>『</a:t>
            </a:r>
            <a:r>
              <a:rPr lang="ja-JP" altLang="en-US" sz="1000" spc="-70" dirty="0">
                <a:latin typeface="+mn-ea"/>
              </a:rPr>
              <a:t>すてきな奥さん</a:t>
            </a:r>
            <a:r>
              <a:rPr lang="en-US" altLang="ja-JP" sz="1000" spc="-70" dirty="0">
                <a:latin typeface="+mn-ea"/>
              </a:rPr>
              <a:t>』</a:t>
            </a:r>
            <a:r>
              <a:rPr lang="ja-JP" altLang="en-US" sz="1000" spc="-70" dirty="0">
                <a:latin typeface="+mn-ea"/>
              </a:rPr>
              <a:t>の別冊特大号として誕生して以来、</a:t>
            </a:r>
            <a:r>
              <a:rPr lang="en-US" altLang="ja-JP" sz="1000" spc="-70" dirty="0">
                <a:latin typeface="+mn-ea"/>
              </a:rPr>
              <a:t>30</a:t>
            </a:r>
            <a:r>
              <a:rPr lang="ja-JP" altLang="en-US" sz="1000" spc="-70" dirty="0">
                <a:latin typeface="+mn-ea"/>
              </a:rPr>
              <a:t>年！この間、年末婦人誌商戦のトップブランドとして、料理、健康、美容、マネー、エンタメ、開運</a:t>
            </a:r>
            <a:r>
              <a:rPr lang="en-US" altLang="ja-JP" sz="1000" spc="-70" dirty="0">
                <a:latin typeface="+mn-ea"/>
              </a:rPr>
              <a:t>etc.…</a:t>
            </a:r>
            <a:r>
              <a:rPr lang="ja-JP" altLang="en-US" sz="1000" spc="-70" dirty="0">
                <a:latin typeface="+mn-ea"/>
              </a:rPr>
              <a:t>読者の「気になる」「知りたい」に寄り添い生活実用情報を発信し続けてまいりました。近年は、読者世代の永遠のアイドル・稲垣吾郎さん、草彅剛さん、香取慎吾さんの３人が毎年表紙を飾り</a:t>
            </a:r>
            <a:r>
              <a:rPr lang="en-US" altLang="ja-JP" sz="1000" spc="-70" dirty="0">
                <a:latin typeface="+mn-ea"/>
              </a:rPr>
              <a:t>『</a:t>
            </a:r>
            <a:r>
              <a:rPr lang="ja-JP" altLang="en-US" sz="1000" spc="-70" dirty="0">
                <a:latin typeface="+mn-ea"/>
              </a:rPr>
              <a:t>すてきな奥さん新春号</a:t>
            </a:r>
            <a:r>
              <a:rPr lang="en-US" altLang="ja-JP" sz="1000" spc="-70" dirty="0">
                <a:latin typeface="+mn-ea"/>
              </a:rPr>
              <a:t>』</a:t>
            </a:r>
            <a:r>
              <a:rPr lang="ja-JP" altLang="en-US" sz="1000" spc="-70" dirty="0">
                <a:latin typeface="+mn-ea"/>
              </a:rPr>
              <a:t>の顔となってくださっています。これからも読者の知りたい、ラクして、トクする、使える情報を届けてまいります。</a:t>
            </a:r>
          </a:p>
          <a:p>
            <a:pPr algn="just">
              <a:lnSpc>
                <a:spcPts val="1530"/>
              </a:lnSpc>
            </a:pPr>
            <a:endParaRPr kumimoji="1" lang="ja-JP" altLang="en-US" sz="1000" spc="-7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E020737-4C0C-4145-A773-847C785E8D4E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667912" y="2054204"/>
            <a:ext cx="2987976" cy="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76C1FAF-FEE4-8E41-A16E-4A6A13830215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20572" t="5249" r="10300" b="42923"/>
          <a:stretch/>
        </p:blipFill>
        <p:spPr>
          <a:xfrm>
            <a:off x="1510686" y="1636904"/>
            <a:ext cx="1049119" cy="1049067"/>
          </a:xfrm>
          <a:prstGeom prst="ellipse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2450995-816A-674F-BE49-A617A71EB013}"/>
              </a:ext>
            </a:extLst>
          </p:cNvPr>
          <p:cNvSpPr txBox="1"/>
          <p:nvPr/>
        </p:nvSpPr>
        <p:spPr>
          <a:xfrm>
            <a:off x="1182287" y="7319472"/>
            <a:ext cx="59507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※ </a:t>
            </a:r>
            <a:r>
              <a:rPr lang="ja-JP" altLang="en-US" sz="900" dirty="0"/>
              <a:t>タレント、著名人等の取材先、また企画内容およびタイトルの一部が削除、変更になる場合があります。</a:t>
            </a:r>
            <a:endParaRPr kumimoji="1" lang="ja-JP" altLang="en-US" sz="9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5753EFB-E2B5-8349-963C-DFFE383A59D2}"/>
              </a:ext>
            </a:extLst>
          </p:cNvPr>
          <p:cNvSpPr txBox="1"/>
          <p:nvPr/>
        </p:nvSpPr>
        <p:spPr>
          <a:xfrm>
            <a:off x="9083842" y="252663"/>
            <a:ext cx="184731" cy="467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FC556C2-44AD-F745-A04E-55BC59A9650B}"/>
              </a:ext>
            </a:extLst>
          </p:cNvPr>
          <p:cNvSpPr txBox="1"/>
          <p:nvPr/>
        </p:nvSpPr>
        <p:spPr>
          <a:xfrm>
            <a:off x="1345609" y="1152757"/>
            <a:ext cx="2047355" cy="61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ja-JP" sz="8000" b="1" baseline="-11000" dirty="0">
                <a:ln w="44450">
                  <a:solidFill>
                    <a:srgbClr val="E60012"/>
                  </a:solidFill>
                </a:ln>
                <a:solidFill>
                  <a:srgbClr val="E60012"/>
                </a:solidFill>
                <a:latin typeface="+mn-ea"/>
              </a:rPr>
              <a:t>30</a:t>
            </a:r>
            <a:r>
              <a:rPr lang="ja-JP" altLang="en-US" sz="2800" b="1" dirty="0">
                <a:ln w="38100">
                  <a:solidFill>
                    <a:srgbClr val="E60012"/>
                  </a:solidFill>
                </a:ln>
                <a:solidFill>
                  <a:srgbClr val="E60012"/>
                </a:solidFill>
              </a:rPr>
              <a:t>周年号</a:t>
            </a:r>
            <a:endParaRPr lang="en-US" altLang="ja-JP" sz="2800" b="1" dirty="0">
              <a:ln w="38100">
                <a:solidFill>
                  <a:srgbClr val="E60012"/>
                </a:solidFill>
              </a:ln>
              <a:solidFill>
                <a:srgbClr val="E60012"/>
              </a:solidFill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E483F69F-A055-1844-AB2E-3D08ACC428D8}"/>
              </a:ext>
            </a:extLst>
          </p:cNvPr>
          <p:cNvSpPr txBox="1"/>
          <p:nvPr/>
        </p:nvSpPr>
        <p:spPr>
          <a:xfrm>
            <a:off x="3253276" y="1152481"/>
            <a:ext cx="3749744" cy="527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ja-JP" altLang="en-US" sz="2800" b="1" spc="-300" dirty="0">
                <a:solidFill>
                  <a:srgbClr val="E60012"/>
                </a:solidFill>
              </a:rPr>
              <a:t>ありがとうございます</a:t>
            </a:r>
            <a:r>
              <a:rPr lang="ja-JP" altLang="en-US" sz="2800" b="1" dirty="0">
                <a:solidFill>
                  <a:srgbClr val="E60012"/>
                </a:solidFill>
              </a:rPr>
              <a:t>！</a:t>
            </a:r>
            <a:endParaRPr lang="en-US" altLang="ja-JP" sz="2800" b="1" dirty="0">
              <a:solidFill>
                <a:srgbClr val="E60012"/>
              </a:solidFill>
            </a:endParaRPr>
          </a:p>
        </p:txBody>
      </p:sp>
      <p:pic>
        <p:nvPicPr>
          <p:cNvPr id="143" name="グラフィックス 142">
            <a:extLst>
              <a:ext uri="{FF2B5EF4-FFF2-40B4-BE49-F238E27FC236}">
                <a16:creationId xmlns:a16="http://schemas.microsoft.com/office/drawing/2014/main" id="{E8049C31-0F1D-7345-8D15-8096D7193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05425" y="551495"/>
            <a:ext cx="1728000" cy="421200"/>
          </a:xfrm>
          <a:prstGeom prst="rect">
            <a:avLst/>
          </a:prstGeom>
        </p:spPr>
      </p:pic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E9E3689F-B86D-104B-A413-FD06C89BD1F5}"/>
              </a:ext>
            </a:extLst>
          </p:cNvPr>
          <p:cNvSpPr txBox="1"/>
          <p:nvPr/>
        </p:nvSpPr>
        <p:spPr>
          <a:xfrm>
            <a:off x="12799947" y="703855"/>
            <a:ext cx="1352361" cy="2769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ja-JP" sz="1200" b="1" dirty="0">
                <a:solidFill>
                  <a:schemeClr val="bg1"/>
                </a:solidFill>
                <a:latin typeface="+mn-ea"/>
              </a:rPr>
              <a:t>30</a:t>
            </a:r>
            <a:r>
              <a:rPr lang="ja-JP" altLang="en-US" sz="1200" b="1" dirty="0">
                <a:solidFill>
                  <a:schemeClr val="bg1"/>
                </a:solidFill>
                <a:latin typeface="+mn-ea"/>
              </a:rPr>
              <a:t>周年記</a:t>
            </a:r>
            <a:r>
              <a:rPr lang="ja-JP" altLang="en-US" sz="1200" b="1" spc="-300" dirty="0">
                <a:solidFill>
                  <a:schemeClr val="bg1"/>
                </a:solidFill>
                <a:latin typeface="+mn-ea"/>
              </a:rPr>
              <a:t>念</a:t>
            </a:r>
            <a:r>
              <a:rPr lang="ja-JP" altLang="en-US" sz="1200" b="1" spc="-700" dirty="0">
                <a:solidFill>
                  <a:schemeClr val="bg1"/>
                </a:solidFill>
                <a:latin typeface="+mn-ea"/>
              </a:rPr>
              <a:t>！</a:t>
            </a:r>
            <a:r>
              <a:rPr lang="ja-JP" altLang="en-US" sz="1200" b="1" dirty="0">
                <a:solidFill>
                  <a:schemeClr val="bg1"/>
                </a:solidFill>
                <a:latin typeface="+mn-ea"/>
              </a:rPr>
              <a:t>！</a:t>
            </a: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4DAFC04B-1D02-1B4C-9780-EF3A338DCEF8}"/>
              </a:ext>
            </a:extLst>
          </p:cNvPr>
          <p:cNvSpPr txBox="1"/>
          <p:nvPr/>
        </p:nvSpPr>
        <p:spPr>
          <a:xfrm>
            <a:off x="1335164" y="1151246"/>
            <a:ext cx="2047355" cy="61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ja-JP" sz="8000" b="1" baseline="-11000" dirty="0">
                <a:solidFill>
                  <a:srgbClr val="FFFF00"/>
                </a:solidFill>
                <a:latin typeface="+mn-ea"/>
              </a:rPr>
              <a:t>30</a:t>
            </a:r>
            <a:r>
              <a:rPr lang="ja-JP" altLang="en-US" sz="2800" b="1" dirty="0">
                <a:solidFill>
                  <a:schemeClr val="bg1"/>
                </a:solidFill>
              </a:rPr>
              <a:t>周年号</a:t>
            </a:r>
            <a:endParaRPr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D1BAEE-83AB-65AC-0189-F894C8A2236D}"/>
              </a:ext>
            </a:extLst>
          </p:cNvPr>
          <p:cNvSpPr txBox="1"/>
          <p:nvPr/>
        </p:nvSpPr>
        <p:spPr>
          <a:xfrm>
            <a:off x="7844903" y="1604831"/>
            <a:ext cx="4537015" cy="507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kumimoji="1" lang="ja-JP" altLang="en-US" sz="3000" b="1" dirty="0">
                <a:latin typeface="+mn-ea"/>
              </a:rPr>
              <a:t>あなたの心に花束を</a:t>
            </a:r>
          </a:p>
        </p:txBody>
      </p:sp>
      <p:graphicFrame>
        <p:nvGraphicFramePr>
          <p:cNvPr id="13" name="グラフ 12">
            <a:extLst>
              <a:ext uri="{FF2B5EF4-FFF2-40B4-BE49-F238E27FC236}">
                <a16:creationId xmlns:a16="http://schemas.microsoft.com/office/drawing/2014/main" id="{DB42B41C-BEDF-AF47-B322-C109DD0413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232362"/>
              </p:ext>
            </p:extLst>
          </p:nvPr>
        </p:nvGraphicFramePr>
        <p:xfrm>
          <a:off x="2869291" y="8291893"/>
          <a:ext cx="3468707" cy="212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" name="グラフ 15">
            <a:extLst>
              <a:ext uri="{FF2B5EF4-FFF2-40B4-BE49-F238E27FC236}">
                <a16:creationId xmlns:a16="http://schemas.microsoft.com/office/drawing/2014/main" id="{3215BBE1-9E2B-A32F-22FC-D7EBC3C88D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78773"/>
              </p:ext>
            </p:extLst>
          </p:nvPr>
        </p:nvGraphicFramePr>
        <p:xfrm>
          <a:off x="4704515" y="8406700"/>
          <a:ext cx="3640957" cy="195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グラフ 18">
            <a:extLst>
              <a:ext uri="{FF2B5EF4-FFF2-40B4-BE49-F238E27FC236}">
                <a16:creationId xmlns:a16="http://schemas.microsoft.com/office/drawing/2014/main" id="{215736AA-EF59-4A69-6878-7BB4A3586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323118"/>
              </p:ext>
            </p:extLst>
          </p:nvPr>
        </p:nvGraphicFramePr>
        <p:xfrm>
          <a:off x="9090948" y="8316516"/>
          <a:ext cx="2694438" cy="212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0" name="グラフ 19">
            <a:extLst>
              <a:ext uri="{FF2B5EF4-FFF2-40B4-BE49-F238E27FC236}">
                <a16:creationId xmlns:a16="http://schemas.microsoft.com/office/drawing/2014/main" id="{00C6DCBC-879B-808F-F417-6FC773E228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474956"/>
              </p:ext>
            </p:extLst>
          </p:nvPr>
        </p:nvGraphicFramePr>
        <p:xfrm>
          <a:off x="7138726" y="8291893"/>
          <a:ext cx="2694438" cy="211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8" name="タイトル 1">
            <a:extLst>
              <a:ext uri="{FF2B5EF4-FFF2-40B4-BE49-F238E27FC236}">
                <a16:creationId xmlns:a16="http://schemas.microsoft.com/office/drawing/2014/main" id="{773A2896-5031-B355-45A8-CC1FB5F28786}"/>
              </a:ext>
            </a:extLst>
          </p:cNvPr>
          <p:cNvSpPr txBox="1">
            <a:spLocks/>
          </p:cNvSpPr>
          <p:nvPr/>
        </p:nvSpPr>
        <p:spPr>
          <a:xfrm>
            <a:off x="1269936" y="6150075"/>
            <a:ext cx="3512666" cy="10809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ja-JP" altLang="ja-JP" sz="1200" spc="-150" dirty="0">
                <a:latin typeface="+mn-ea"/>
                <a:ea typeface="+mn-ea"/>
              </a:rPr>
              <a:t>半日で終</a:t>
            </a:r>
            <a:r>
              <a:rPr lang="ja-JP" altLang="en-US" sz="1200" spc="-150" dirty="0">
                <a:latin typeface="+mn-ea"/>
                <a:ea typeface="+mn-ea"/>
              </a:rPr>
              <a:t>わらせる！</a:t>
            </a:r>
            <a:endParaRPr lang="en-US" altLang="ja-JP" sz="1200" spc="-150" dirty="0">
              <a:latin typeface="+mn-ea"/>
              <a:ea typeface="+mn-ea"/>
            </a:endParaRP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ja-JP" altLang="ja-JP" sz="1400" b="1" dirty="0">
                <a:latin typeface="+mn-ea"/>
                <a:ea typeface="+mn-ea"/>
              </a:rPr>
              <a:t>年末駆け込み</a:t>
            </a:r>
            <a:r>
              <a:rPr lang="ja-JP" altLang="ja-JP" sz="1400" b="1" dirty="0">
                <a:solidFill>
                  <a:srgbClr val="EA5514"/>
                </a:solidFill>
                <a:latin typeface="+mn-ea"/>
                <a:ea typeface="+mn-ea"/>
              </a:rPr>
              <a:t>大掃除</a:t>
            </a:r>
            <a:endParaRPr lang="en-US" altLang="ja-JP" sz="1400" b="1" dirty="0">
              <a:solidFill>
                <a:srgbClr val="EA5514"/>
              </a:solidFill>
              <a:latin typeface="+mn-ea"/>
              <a:ea typeface="+mn-ea"/>
            </a:endParaRPr>
          </a:p>
          <a:p>
            <a:pPr algn="just"/>
            <a:r>
              <a:rPr lang="ja-JP" altLang="ja-JP" sz="1200" spc="-150" dirty="0">
                <a:latin typeface="+mn-ea"/>
                <a:ea typeface="+mn-ea"/>
              </a:rPr>
              <a:t>洗濯ブラザース</a:t>
            </a:r>
            <a:r>
              <a:rPr lang="ja-JP" altLang="en-US" sz="1100" spc="-150" dirty="0">
                <a:latin typeface="+mn-ea"/>
                <a:ea typeface="+mn-ea"/>
              </a:rPr>
              <a:t>の</a:t>
            </a:r>
            <a:r>
              <a:rPr lang="ja-JP" altLang="ja-JP" sz="1400" b="1" dirty="0">
                <a:solidFill>
                  <a:srgbClr val="EA5514"/>
                </a:solidFill>
                <a:latin typeface="+mn-ea"/>
                <a:ea typeface="+mn-ea"/>
              </a:rPr>
              <a:t>家庭の洗濯</a:t>
            </a:r>
            <a:r>
              <a:rPr lang="ja-JP" altLang="ja-JP" sz="1400" b="1" spc="-300" dirty="0">
                <a:latin typeface="+mn-ea"/>
                <a:ea typeface="+mn-ea"/>
              </a:rPr>
              <a:t>シン・ルール</a:t>
            </a:r>
            <a:endParaRPr lang="en-US" altLang="ja-JP" sz="1400" b="1" spc="-300" dirty="0">
              <a:latin typeface="+mn-ea"/>
              <a:ea typeface="+mn-ea"/>
            </a:endParaRPr>
          </a:p>
          <a:p>
            <a:pPr algn="l">
              <a:lnSpc>
                <a:spcPct val="100000"/>
              </a:lnSpc>
            </a:pPr>
            <a:endParaRPr lang="en-US" altLang="ja-JP" sz="1200" dirty="0">
              <a:latin typeface="+mn-ea"/>
              <a:ea typeface="+mn-ea"/>
            </a:endParaRP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endParaRPr lang="ja-JP" altLang="ja-JP" sz="1400" b="1" dirty="0">
              <a:solidFill>
                <a:srgbClr val="EA5514"/>
              </a:solidFill>
              <a:latin typeface="+mn-ea"/>
              <a:ea typeface="+mn-ea"/>
            </a:endParaRP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endParaRPr lang="ja-JP" altLang="ja-JP" sz="1600" b="1" dirty="0">
              <a:latin typeface="+mn-ea"/>
              <a:ea typeface="+mn-ea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9EDCFC7-8026-3666-BFDA-5E0ED4750C98}"/>
              </a:ext>
            </a:extLst>
          </p:cNvPr>
          <p:cNvCxnSpPr>
            <a:cxnSpLocks/>
          </p:cNvCxnSpPr>
          <p:nvPr/>
        </p:nvCxnSpPr>
        <p:spPr>
          <a:xfrm>
            <a:off x="4537553" y="4515942"/>
            <a:ext cx="0" cy="404764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タイトル 1">
            <a:extLst>
              <a:ext uri="{FF2B5EF4-FFF2-40B4-BE49-F238E27FC236}">
                <a16:creationId xmlns:a16="http://schemas.microsoft.com/office/drawing/2014/main" id="{EC0E0E77-D4C9-B619-3C92-30A2F494DC7A}"/>
              </a:ext>
            </a:extLst>
          </p:cNvPr>
          <p:cNvSpPr txBox="1">
            <a:spLocks/>
          </p:cNvSpPr>
          <p:nvPr/>
        </p:nvSpPr>
        <p:spPr>
          <a:xfrm>
            <a:off x="4542760" y="5053273"/>
            <a:ext cx="2898280" cy="5024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ja-JP" altLang="en-US" sz="1600" b="1" dirty="0">
              <a:solidFill>
                <a:srgbClr val="EA5514"/>
              </a:solidFill>
              <a:latin typeface="+mn-ea"/>
              <a:ea typeface="+mn-ea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DDC6FDCB-B022-489B-D411-BEE6C7A56120}"/>
              </a:ext>
            </a:extLst>
          </p:cNvPr>
          <p:cNvCxnSpPr>
            <a:cxnSpLocks/>
          </p:cNvCxnSpPr>
          <p:nvPr/>
        </p:nvCxnSpPr>
        <p:spPr>
          <a:xfrm>
            <a:off x="4550110" y="5136447"/>
            <a:ext cx="0" cy="375146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61D4BD69-5492-B7D6-66FD-ABFA5B42E66D}"/>
              </a:ext>
            </a:extLst>
          </p:cNvPr>
          <p:cNvCxnSpPr>
            <a:cxnSpLocks/>
          </p:cNvCxnSpPr>
          <p:nvPr/>
        </p:nvCxnSpPr>
        <p:spPr>
          <a:xfrm>
            <a:off x="4554891" y="6154969"/>
            <a:ext cx="0" cy="344396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CDFC8A0-7B24-6AFC-9515-1336DBC2E1DD}"/>
              </a:ext>
            </a:extLst>
          </p:cNvPr>
          <p:cNvCxnSpPr>
            <a:cxnSpLocks/>
          </p:cNvCxnSpPr>
          <p:nvPr/>
        </p:nvCxnSpPr>
        <p:spPr>
          <a:xfrm>
            <a:off x="4554891" y="6669582"/>
            <a:ext cx="0" cy="376564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角丸四角形 80">
            <a:extLst>
              <a:ext uri="{FF2B5EF4-FFF2-40B4-BE49-F238E27FC236}">
                <a16:creationId xmlns:a16="http://schemas.microsoft.com/office/drawing/2014/main" id="{5A9908D9-3F19-BD73-907D-E2A09D7B0297}"/>
              </a:ext>
            </a:extLst>
          </p:cNvPr>
          <p:cNvSpPr/>
          <p:nvPr/>
        </p:nvSpPr>
        <p:spPr>
          <a:xfrm>
            <a:off x="11267692" y="3605962"/>
            <a:ext cx="1453165" cy="282573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kumimoji="1" lang="ja-JP" altLang="en-US" sz="1600" b="1" dirty="0">
                <a:solidFill>
                  <a:schemeClr val="bg1"/>
                </a:solidFill>
              </a:rPr>
              <a:t>読み物・趣味</a:t>
            </a:r>
          </a:p>
        </p:txBody>
      </p:sp>
      <p:sp>
        <p:nvSpPr>
          <p:cNvPr id="54" name="角丸四角形 80">
            <a:extLst>
              <a:ext uri="{FF2B5EF4-FFF2-40B4-BE49-F238E27FC236}">
                <a16:creationId xmlns:a16="http://schemas.microsoft.com/office/drawing/2014/main" id="{D2409BC3-BFEC-D1EB-A473-4F8F81E5A912}"/>
              </a:ext>
            </a:extLst>
          </p:cNvPr>
          <p:cNvSpPr/>
          <p:nvPr/>
        </p:nvSpPr>
        <p:spPr>
          <a:xfrm>
            <a:off x="7947182" y="6826504"/>
            <a:ext cx="1336175" cy="282573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kumimoji="1" lang="ja-JP" altLang="en-US" sz="1600" b="1" dirty="0">
                <a:solidFill>
                  <a:schemeClr val="bg1"/>
                </a:solidFill>
              </a:rPr>
              <a:t>防災</a:t>
            </a:r>
          </a:p>
        </p:txBody>
      </p:sp>
      <p:sp>
        <p:nvSpPr>
          <p:cNvPr id="58" name="角丸四角形 80">
            <a:extLst>
              <a:ext uri="{FF2B5EF4-FFF2-40B4-BE49-F238E27FC236}">
                <a16:creationId xmlns:a16="http://schemas.microsoft.com/office/drawing/2014/main" id="{F46D4836-73CD-57AB-2FDC-C294EBFCB17A}"/>
              </a:ext>
            </a:extLst>
          </p:cNvPr>
          <p:cNvSpPr/>
          <p:nvPr/>
        </p:nvSpPr>
        <p:spPr>
          <a:xfrm>
            <a:off x="4528275" y="5781678"/>
            <a:ext cx="1336175" cy="282573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lIns="72000" tIns="36000" rIns="72000" bIns="0" rtlCol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kumimoji="1" lang="ja-JP" altLang="en-US" sz="1600" b="1" dirty="0">
                <a:solidFill>
                  <a:schemeClr val="bg1"/>
                </a:solidFill>
              </a:rPr>
              <a:t>マネー</a:t>
            </a:r>
          </a:p>
        </p:txBody>
      </p:sp>
      <p:sp>
        <p:nvSpPr>
          <p:cNvPr id="59" name="タイトル 1">
            <a:extLst>
              <a:ext uri="{FF2B5EF4-FFF2-40B4-BE49-F238E27FC236}">
                <a16:creationId xmlns:a16="http://schemas.microsoft.com/office/drawing/2014/main" id="{4F92C25E-64B3-EEE2-6BC8-68D91347E106}"/>
              </a:ext>
            </a:extLst>
          </p:cNvPr>
          <p:cNvSpPr txBox="1">
            <a:spLocks/>
          </p:cNvSpPr>
          <p:nvPr/>
        </p:nvSpPr>
        <p:spPr>
          <a:xfrm>
            <a:off x="7986352" y="7162394"/>
            <a:ext cx="3356819" cy="6467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地震、大雨、火事…</a:t>
            </a:r>
            <a:r>
              <a:rPr lang="ja-JP" altLang="en-US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いざという時の</a:t>
            </a:r>
            <a:r>
              <a:rPr lang="ja-JP" altLang="ja-JP" sz="1200" kern="0" spc="-15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防災テク</a:t>
            </a:r>
            <a:endParaRPr lang="ja-JP" altLang="ja-JP" sz="1200" kern="100" spc="-15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400" b="1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保存版　</a:t>
            </a:r>
            <a:r>
              <a:rPr lang="ja-JP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レスキュー</a:t>
            </a:r>
            <a:r>
              <a:rPr lang="en-US" altLang="ja-JP" sz="1400" b="1" kern="0" dirty="0">
                <a:solidFill>
                  <a:srgbClr val="EA5514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BOOK</a:t>
            </a:r>
            <a:endParaRPr lang="ja-JP" altLang="ja-JP" sz="1400" b="1" kern="100" dirty="0">
              <a:solidFill>
                <a:srgbClr val="EA5514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l">
              <a:lnSpc>
                <a:spcPts val="1450"/>
              </a:lnSpc>
            </a:pPr>
            <a:endParaRPr lang="ja-JP" altLang="en-US" sz="1400" b="1" dirty="0">
              <a:latin typeface="+mn-ea"/>
              <a:ea typeface="+mn-ea"/>
            </a:endParaRP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6E987EF-2BCC-2F70-429C-22180189B62E}"/>
              </a:ext>
            </a:extLst>
          </p:cNvPr>
          <p:cNvCxnSpPr>
            <a:cxnSpLocks/>
          </p:cNvCxnSpPr>
          <p:nvPr/>
        </p:nvCxnSpPr>
        <p:spPr>
          <a:xfrm>
            <a:off x="7951415" y="3990016"/>
            <a:ext cx="0" cy="374931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8FC63595-8B13-6ACA-C9EE-AC6B79A9B86C}"/>
              </a:ext>
            </a:extLst>
          </p:cNvPr>
          <p:cNvCxnSpPr>
            <a:cxnSpLocks/>
          </p:cNvCxnSpPr>
          <p:nvPr/>
        </p:nvCxnSpPr>
        <p:spPr>
          <a:xfrm>
            <a:off x="7951415" y="4547602"/>
            <a:ext cx="0" cy="374931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A04347D4-5EFC-B632-3E4D-6EB70883F843}"/>
              </a:ext>
            </a:extLst>
          </p:cNvPr>
          <p:cNvCxnSpPr>
            <a:cxnSpLocks/>
          </p:cNvCxnSpPr>
          <p:nvPr/>
        </p:nvCxnSpPr>
        <p:spPr>
          <a:xfrm>
            <a:off x="7951415" y="5144783"/>
            <a:ext cx="0" cy="529160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8757D68D-37DD-71DB-14EF-6C8ECC4FA308}"/>
              </a:ext>
            </a:extLst>
          </p:cNvPr>
          <p:cNvCxnSpPr>
            <a:cxnSpLocks/>
          </p:cNvCxnSpPr>
          <p:nvPr/>
        </p:nvCxnSpPr>
        <p:spPr>
          <a:xfrm>
            <a:off x="7951415" y="5857929"/>
            <a:ext cx="0" cy="374931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E705EB2F-2D0A-562D-8E94-0004219C3E46}"/>
              </a:ext>
            </a:extLst>
          </p:cNvPr>
          <p:cNvCxnSpPr>
            <a:cxnSpLocks/>
          </p:cNvCxnSpPr>
          <p:nvPr/>
        </p:nvCxnSpPr>
        <p:spPr>
          <a:xfrm>
            <a:off x="7952114" y="6343649"/>
            <a:ext cx="0" cy="374931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6BAFCDC3-73C6-293A-5CCD-F4D8870BAEBD}"/>
              </a:ext>
            </a:extLst>
          </p:cNvPr>
          <p:cNvCxnSpPr>
            <a:cxnSpLocks/>
          </p:cNvCxnSpPr>
          <p:nvPr/>
        </p:nvCxnSpPr>
        <p:spPr>
          <a:xfrm>
            <a:off x="7978213" y="7163435"/>
            <a:ext cx="0" cy="374931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62FDFD05-8087-A2A8-4292-3B243DD3A671}"/>
              </a:ext>
            </a:extLst>
          </p:cNvPr>
          <p:cNvCxnSpPr>
            <a:cxnSpLocks/>
          </p:cNvCxnSpPr>
          <p:nvPr/>
        </p:nvCxnSpPr>
        <p:spPr>
          <a:xfrm>
            <a:off x="11282013" y="3990016"/>
            <a:ext cx="0" cy="374931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AAB447C3-92DE-4F7E-1272-9F9CB334698C}"/>
              </a:ext>
            </a:extLst>
          </p:cNvPr>
          <p:cNvCxnSpPr>
            <a:cxnSpLocks/>
          </p:cNvCxnSpPr>
          <p:nvPr/>
        </p:nvCxnSpPr>
        <p:spPr>
          <a:xfrm>
            <a:off x="11281428" y="4547602"/>
            <a:ext cx="0" cy="588845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EA0FE4D9-3248-E6A0-A4FD-097F327FE717}"/>
              </a:ext>
            </a:extLst>
          </p:cNvPr>
          <p:cNvCxnSpPr>
            <a:cxnSpLocks/>
          </p:cNvCxnSpPr>
          <p:nvPr/>
        </p:nvCxnSpPr>
        <p:spPr>
          <a:xfrm>
            <a:off x="11292039" y="5266588"/>
            <a:ext cx="0" cy="515090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図 104">
            <a:extLst>
              <a:ext uri="{FF2B5EF4-FFF2-40B4-BE49-F238E27FC236}">
                <a16:creationId xmlns:a16="http://schemas.microsoft.com/office/drawing/2014/main" id="{4F6D0E00-AD1B-AFA5-3505-565794E46C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65849" y="2602499"/>
            <a:ext cx="887211" cy="944276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5F7EAFC1-80D5-2944-8B92-1979AACEE249}"/>
              </a:ext>
            </a:extLst>
          </p:cNvPr>
          <p:cNvSpPr txBox="1"/>
          <p:nvPr/>
        </p:nvSpPr>
        <p:spPr>
          <a:xfrm>
            <a:off x="12652330" y="821354"/>
            <a:ext cx="1714677" cy="89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ja-JP" altLang="en-US" sz="1600" dirty="0">
                <a:latin typeface="+mn-ea"/>
              </a:rPr>
              <a:t>国民的スター</a:t>
            </a:r>
          </a:p>
          <a:p>
            <a:pPr algn="ctr">
              <a:lnSpc>
                <a:spcPts val="2100"/>
              </a:lnSpc>
            </a:pPr>
            <a:r>
              <a:rPr lang="ja-JP" altLang="en-US" sz="1600" dirty="0">
                <a:latin typeface="+mn-ea"/>
              </a:rPr>
              <a:t>話題のあの人が</a:t>
            </a:r>
          </a:p>
          <a:p>
            <a:pPr algn="ctr">
              <a:lnSpc>
                <a:spcPts val="2100"/>
              </a:lnSpc>
            </a:pPr>
            <a:r>
              <a:rPr lang="ja-JP" altLang="en-US" sz="1600" dirty="0">
                <a:latin typeface="+mn-ea"/>
              </a:rPr>
              <a:t>誌面を飾る！</a:t>
            </a:r>
          </a:p>
        </p:txBody>
      </p:sp>
      <p:pic>
        <p:nvPicPr>
          <p:cNvPr id="104" name="図 103">
            <a:extLst>
              <a:ext uri="{FF2B5EF4-FFF2-40B4-BE49-F238E27FC236}">
                <a16:creationId xmlns:a16="http://schemas.microsoft.com/office/drawing/2014/main" id="{77E6F245-05F4-24FA-296D-99864E6633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69425" y="2265791"/>
            <a:ext cx="939972" cy="11981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85BEF781-826F-ED31-1FF7-C050DBA504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43917" y="3469294"/>
            <a:ext cx="803435" cy="1071783"/>
          </a:xfrm>
          <a:prstGeom prst="rect">
            <a:avLst/>
          </a:prstGeom>
        </p:spPr>
      </p:pic>
      <p:sp>
        <p:nvSpPr>
          <p:cNvPr id="108" name="タイトル 1">
            <a:extLst>
              <a:ext uri="{FF2B5EF4-FFF2-40B4-BE49-F238E27FC236}">
                <a16:creationId xmlns:a16="http://schemas.microsoft.com/office/drawing/2014/main" id="{5C8728C7-F2CB-DDD1-72DC-50569D662429}"/>
              </a:ext>
            </a:extLst>
          </p:cNvPr>
          <p:cNvSpPr txBox="1">
            <a:spLocks/>
          </p:cNvSpPr>
          <p:nvPr/>
        </p:nvSpPr>
        <p:spPr>
          <a:xfrm>
            <a:off x="1279058" y="6826504"/>
            <a:ext cx="3173707" cy="7197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720"/>
              </a:lnSpc>
            </a:pPr>
            <a:endParaRPr lang="ja-JP" altLang="en-US" sz="1600" b="1" dirty="0">
              <a:latin typeface="+mn-ea"/>
              <a:ea typeface="+mn-ea"/>
            </a:endParaRPr>
          </a:p>
        </p:txBody>
      </p: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41B38AA9-C487-1FBA-46AA-F02496C9B78B}"/>
              </a:ext>
            </a:extLst>
          </p:cNvPr>
          <p:cNvCxnSpPr>
            <a:cxnSpLocks/>
          </p:cNvCxnSpPr>
          <p:nvPr/>
        </p:nvCxnSpPr>
        <p:spPr>
          <a:xfrm>
            <a:off x="1226314" y="6841312"/>
            <a:ext cx="0" cy="308064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5F1EEE02-B264-5185-62AF-1163AD606625}"/>
              </a:ext>
            </a:extLst>
          </p:cNvPr>
          <p:cNvSpPr/>
          <p:nvPr/>
        </p:nvSpPr>
        <p:spPr>
          <a:xfrm>
            <a:off x="4680683" y="6333943"/>
            <a:ext cx="649388" cy="165422"/>
          </a:xfrm>
          <a:prstGeom prst="rect">
            <a:avLst/>
          </a:prstGeom>
          <a:noFill/>
          <a:ln w="12700">
            <a:solidFill>
              <a:srgbClr val="EA5514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FE9F958C-4ADB-B9DA-4130-1B13A8E2980C}"/>
              </a:ext>
            </a:extLst>
          </p:cNvPr>
          <p:cNvSpPr/>
          <p:nvPr/>
        </p:nvSpPr>
        <p:spPr>
          <a:xfrm>
            <a:off x="1335475" y="4923801"/>
            <a:ext cx="919086" cy="207783"/>
          </a:xfrm>
          <a:prstGeom prst="rect">
            <a:avLst/>
          </a:prstGeom>
          <a:noFill/>
          <a:ln w="12700">
            <a:solidFill>
              <a:srgbClr val="EA5514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9B9D7C35-414F-AFAE-98B2-E89589686B6F}"/>
              </a:ext>
            </a:extLst>
          </p:cNvPr>
          <p:cNvSpPr/>
          <p:nvPr/>
        </p:nvSpPr>
        <p:spPr>
          <a:xfrm>
            <a:off x="3146538" y="5465569"/>
            <a:ext cx="727376" cy="189434"/>
          </a:xfrm>
          <a:prstGeom prst="rect">
            <a:avLst/>
          </a:prstGeom>
          <a:noFill/>
          <a:ln w="12700">
            <a:solidFill>
              <a:srgbClr val="EA5514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2A5AF45D-2ACA-D823-6F90-D1BEFCA2BAD5}"/>
              </a:ext>
            </a:extLst>
          </p:cNvPr>
          <p:cNvSpPr/>
          <p:nvPr/>
        </p:nvSpPr>
        <p:spPr>
          <a:xfrm>
            <a:off x="8114077" y="4727592"/>
            <a:ext cx="543417" cy="194941"/>
          </a:xfrm>
          <a:prstGeom prst="rect">
            <a:avLst/>
          </a:prstGeom>
          <a:noFill/>
          <a:ln w="12700">
            <a:solidFill>
              <a:srgbClr val="EA5514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7F9BA357-81F6-E0D7-90BD-3F2D4C408DB3}"/>
              </a:ext>
            </a:extLst>
          </p:cNvPr>
          <p:cNvSpPr/>
          <p:nvPr/>
        </p:nvSpPr>
        <p:spPr>
          <a:xfrm>
            <a:off x="8893175" y="4137154"/>
            <a:ext cx="517522" cy="198829"/>
          </a:xfrm>
          <a:prstGeom prst="rect">
            <a:avLst/>
          </a:prstGeom>
          <a:noFill/>
          <a:ln w="12700">
            <a:solidFill>
              <a:srgbClr val="EA5514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E4EDE95-7EED-2025-636B-61DC1AE46F01}"/>
              </a:ext>
            </a:extLst>
          </p:cNvPr>
          <p:cNvSpPr/>
          <p:nvPr/>
        </p:nvSpPr>
        <p:spPr>
          <a:xfrm>
            <a:off x="5735044" y="5322159"/>
            <a:ext cx="354286" cy="189434"/>
          </a:xfrm>
          <a:prstGeom prst="rect">
            <a:avLst/>
          </a:prstGeom>
          <a:noFill/>
          <a:ln w="12700">
            <a:solidFill>
              <a:srgbClr val="EA5514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A4EF47-B07D-5D0B-1E2B-F3BA9E2F08F6}"/>
              </a:ext>
            </a:extLst>
          </p:cNvPr>
          <p:cNvSpPr txBox="1"/>
          <p:nvPr/>
        </p:nvSpPr>
        <p:spPr>
          <a:xfrm>
            <a:off x="7825933" y="2481098"/>
            <a:ext cx="7780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 b="1" dirty="0">
                <a:solidFill>
                  <a:schemeClr val="tx2"/>
                </a:solidFill>
                <a:latin typeface="+mn-ea"/>
              </a:rPr>
              <a:t>復活！</a:t>
            </a:r>
            <a:endParaRPr lang="en-US" altLang="ja-JP" sz="13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0E2679B-1B77-3EE6-79F1-5BEE780F785E}"/>
              </a:ext>
            </a:extLst>
          </p:cNvPr>
          <p:cNvSpPr/>
          <p:nvPr/>
        </p:nvSpPr>
        <p:spPr>
          <a:xfrm>
            <a:off x="8293293" y="2422389"/>
            <a:ext cx="15953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200" b="1" dirty="0">
                <a:solidFill>
                  <a:srgbClr val="EA5514"/>
                </a:solidFill>
                <a:latin typeface="+mn-ea"/>
              </a:rPr>
              <a:t>氷川きよし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ACFFC9E-D11D-BA4D-322D-1CDBFEE5414D}"/>
              </a:ext>
            </a:extLst>
          </p:cNvPr>
          <p:cNvSpPr txBox="1"/>
          <p:nvPr/>
        </p:nvSpPr>
        <p:spPr>
          <a:xfrm>
            <a:off x="10872661" y="2469436"/>
            <a:ext cx="8154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 b="1" dirty="0">
                <a:solidFill>
                  <a:schemeClr val="tx2"/>
                </a:solidFill>
                <a:latin typeface="+mn-ea"/>
              </a:rPr>
              <a:t>降臨！</a:t>
            </a:r>
            <a:endParaRPr lang="en-US" altLang="ja-JP" sz="1300" b="1" dirty="0">
              <a:solidFill>
                <a:schemeClr val="tx2"/>
              </a:solidFill>
              <a:latin typeface="+mn-ea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3215F8-8080-B06D-B54D-8C95485D7C45}"/>
              </a:ext>
            </a:extLst>
          </p:cNvPr>
          <p:cNvCxnSpPr>
            <a:cxnSpLocks/>
          </p:cNvCxnSpPr>
          <p:nvPr/>
        </p:nvCxnSpPr>
        <p:spPr>
          <a:xfrm>
            <a:off x="11292039" y="6342774"/>
            <a:ext cx="0" cy="598139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BC34BC9-13E1-51F1-AED4-A819D38675FA}"/>
              </a:ext>
            </a:extLst>
          </p:cNvPr>
          <p:cNvCxnSpPr>
            <a:cxnSpLocks/>
          </p:cNvCxnSpPr>
          <p:nvPr/>
        </p:nvCxnSpPr>
        <p:spPr>
          <a:xfrm>
            <a:off x="11292039" y="7109215"/>
            <a:ext cx="0" cy="376537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25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3200</TotalTime>
  <Words>1312</Words>
  <Application>Microsoft Office PowerPoint</Application>
  <PresentationFormat>ユーザー設定</PresentationFormat>
  <Paragraphs>286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ＭＳ Ｐゴシック</vt:lpstr>
      <vt:lpstr>メイリオ</vt:lpstr>
      <vt:lpstr>游ゴシック</vt:lpstr>
      <vt:lpstr>游ゴシック Light</vt:lpstr>
      <vt:lpstr>游明朝</vt:lpstr>
      <vt:lpstr>Arial</vt:lpstr>
      <vt:lpstr>Calibri</vt:lpstr>
      <vt:lpstr>Calibri Light</vt:lpstr>
      <vt:lpstr>Office テーマ</vt:lpstr>
      <vt:lpstr>デザインの設定</vt:lpstr>
      <vt:lpstr>NIPPONの年末年始は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MS007 主婦と生活社</dc:creator>
  <cp:lastModifiedBy>杉木 智子</cp:lastModifiedBy>
  <cp:revision>219</cp:revision>
  <cp:lastPrinted>2024-05-15T02:26:19Z</cp:lastPrinted>
  <dcterms:created xsi:type="dcterms:W3CDTF">2023-06-02T03:21:23Z</dcterms:created>
  <dcterms:modified xsi:type="dcterms:W3CDTF">2024-05-22T11:34:41Z</dcterms:modified>
</cp:coreProperties>
</file>