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5"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7342175" cx="13052425"/>
  <p:notesSz cx="6807200" cy="9939325"/>
  <p:embeddedFontLst>
    <p:embeddedFont>
      <p:font typeface="Century Gothic"/>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136">
          <p15:clr>
            <a:srgbClr val="A4A3A4"/>
          </p15:clr>
        </p15:guide>
        <p15:guide id="2" orient="horz" pos="4316">
          <p15:clr>
            <a:srgbClr val="A4A3A4"/>
          </p15:clr>
        </p15:guide>
        <p15:guide id="3" orient="horz" pos="155">
          <p15:clr>
            <a:srgbClr val="A4A3A4"/>
          </p15:clr>
        </p15:guide>
        <p15:guide id="4" orient="horz" pos="719">
          <p15:clr>
            <a:srgbClr val="A4A3A4"/>
          </p15:clr>
        </p15:guide>
        <p15:guide id="5" orient="horz" pos="2183">
          <p15:clr>
            <a:srgbClr val="A4A3A4"/>
          </p15:clr>
        </p15:guide>
        <p15:guide id="6" pos="7822">
          <p15:clr>
            <a:srgbClr val="A4A3A4"/>
          </p15:clr>
        </p15:guide>
        <p15:guide id="7" pos="5348">
          <p15:clr>
            <a:srgbClr val="A4A3A4"/>
          </p15:clr>
        </p15:guide>
        <p15:guide id="8" pos="5187">
          <p15:clr>
            <a:srgbClr val="A4A3A4"/>
          </p15:clr>
        </p15:guide>
        <p15:guide id="9" pos="2898">
          <p15:clr>
            <a:srgbClr val="A4A3A4"/>
          </p15:clr>
        </p15:guide>
        <p15:guide id="10" pos="3013">
          <p15:clr>
            <a:srgbClr val="A4A3A4"/>
          </p15:clr>
        </p15:guide>
        <p15:guide id="11" pos="448">
          <p15:clr>
            <a:srgbClr val="A4A3A4"/>
          </p15:clr>
        </p15:guide>
        <p15:guide id="12" pos="4201">
          <p15:clr>
            <a:srgbClr val="A4A3A4"/>
          </p15:clr>
        </p15:guide>
        <p15:guide id="13" pos="4937">
          <p15:clr>
            <a:srgbClr val="A4A3A4"/>
          </p15:clr>
        </p15:guide>
        <p15:guide id="14" pos="4295">
          <p15:clr>
            <a:srgbClr val="A4A3A4"/>
          </p15:clr>
        </p15:guide>
        <p15:guide id="15" pos="4001">
          <p15:clr>
            <a:srgbClr val="A4A3A4"/>
          </p15:clr>
        </p15:guide>
        <p15:guide id="16" pos="2809">
          <p15:clr>
            <a:srgbClr val="A4A3A4"/>
          </p15:clr>
        </p15:guide>
        <p15:guide id="17" pos="192">
          <p15:clr>
            <a:srgbClr val="A4A3A4"/>
          </p15:clr>
        </p15:guide>
        <p15:guide id="18" pos="8010">
          <p15:clr>
            <a:srgbClr val="A4A3A4"/>
          </p15:clr>
        </p15:guide>
        <p15:guide id="19" pos="5185">
          <p15:clr>
            <a:srgbClr val="A4A3A4"/>
          </p15:clr>
        </p15:guide>
        <p15:guide id="20" pos="2900">
          <p15:clr>
            <a:srgbClr val="A4A3A4"/>
          </p15:clr>
        </p15:guide>
      </p15:sldGuideLst>
    </p:ext>
    <p:ext uri="GoogleSlidesCustomDataVersion2">
      <go:slidesCustomData xmlns:go="http://customooxmlschemas.google.com/" r:id="rId42" roundtripDataSignature="AMtx7miJR8y+xFBTvIZiLpSr0RgCuiId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36" orient="horz"/>
        <p:guide pos="4316" orient="horz"/>
        <p:guide pos="155" orient="horz"/>
        <p:guide pos="719" orient="horz"/>
        <p:guide pos="2183" orient="horz"/>
        <p:guide pos="7822"/>
        <p:guide pos="5348"/>
        <p:guide pos="5187"/>
        <p:guide pos="2898"/>
        <p:guide pos="3013"/>
        <p:guide pos="448"/>
        <p:guide pos="4201"/>
        <p:guide pos="4937"/>
        <p:guide pos="4295"/>
        <p:guide pos="4001"/>
        <p:guide pos="2809"/>
        <p:guide pos="192"/>
        <p:guide pos="8010"/>
        <p:guide pos="5185"/>
        <p:guide pos="290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3.xml"/><Relationship Id="rId42" Type="http://customschemas.google.com/relationships/presentationmetadata" Target="metadata"/><Relationship Id="rId41" Type="http://schemas.openxmlformats.org/officeDocument/2006/relationships/font" Target="fonts/CenturyGothic-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CenturyGothic-bold.fntdata"/><Relationship Id="rId16" Type="http://schemas.openxmlformats.org/officeDocument/2006/relationships/slide" Target="slides/slide9.xml"/><Relationship Id="rId38" Type="http://schemas.openxmlformats.org/officeDocument/2006/relationships/font" Target="fonts/CenturyGothic-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9787" cy="49696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5838" y="0"/>
            <a:ext cx="2949787" cy="49696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0720" y="4721186"/>
            <a:ext cx="5445760" cy="44727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0646"/>
            <a:ext cx="2949787" cy="49696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5838" y="9440646"/>
            <a:ext cx="2949787" cy="49696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0:notes"/>
          <p:cNvSpPr txBox="1"/>
          <p:nvPr>
            <p:ph idx="1" type="body"/>
          </p:nvPr>
        </p:nvSpPr>
        <p:spPr>
          <a:xfrm>
            <a:off x="680720" y="4721186"/>
            <a:ext cx="5445760" cy="44727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00: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1: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1: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07: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07: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107: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08: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08: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108: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0: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20: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20: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09: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109: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109: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10: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110: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110: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11: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111: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p111: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2: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p4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1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112: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112: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113: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113: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p113: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2: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2: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14: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114: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9" name="Google Shape;689;p114: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15: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115: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8" name="Google Shape;708;p115: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116: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116: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7" name="Google Shape;727;p116: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17: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117: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p117: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4: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44: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18: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118: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p118: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19: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119: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119: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120: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120: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120: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21: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121: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p121: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2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122: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p122: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19: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123: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123: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6" name="Google Shape;906;p123: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1: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01: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101: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2: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102: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3: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03: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103: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04: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04: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04: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05: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05: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105: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06: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06:notes"/>
          <p:cNvSpPr txBox="1"/>
          <p:nvPr>
            <p:ph idx="1" type="body"/>
          </p:nvPr>
        </p:nvSpPr>
        <p:spPr>
          <a:xfrm>
            <a:off x="680720" y="4721186"/>
            <a:ext cx="5445900" cy="44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106:notes"/>
          <p:cNvSpPr txBox="1"/>
          <p:nvPr>
            <p:ph idx="12" type="sldNum"/>
          </p:nvPr>
        </p:nvSpPr>
        <p:spPr>
          <a:xfrm>
            <a:off x="3855838" y="9440646"/>
            <a:ext cx="2949900" cy="49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ja-JP"/>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mailto:kokoku3@mb.shufu.co.jp"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トビラ1">
  <p:cSld name="4_トビラ1">
    <p:spTree>
      <p:nvGrpSpPr>
        <p:cNvPr id="19" name="Shape 19"/>
        <p:cNvGrpSpPr/>
        <p:nvPr/>
      </p:nvGrpSpPr>
      <p:grpSpPr>
        <a:xfrm>
          <a:off x="0" y="0"/>
          <a:ext cx="0" cy="0"/>
          <a:chOff x="0" y="0"/>
          <a:chExt cx="0" cy="0"/>
        </a:xfrm>
      </p:grpSpPr>
      <p:sp>
        <p:nvSpPr>
          <p:cNvPr id="20" name="Google Shape;20;p58"/>
          <p:cNvSpPr txBox="1"/>
          <p:nvPr>
            <p:ph type="title"/>
          </p:nvPr>
        </p:nvSpPr>
        <p:spPr>
          <a:xfrm>
            <a:off x="483191" y="3072238"/>
            <a:ext cx="8082464" cy="1074880"/>
          </a:xfrm>
          <a:prstGeom prst="rect">
            <a:avLst/>
          </a:prstGeom>
          <a:noFill/>
          <a:ln>
            <a:noFill/>
          </a:ln>
        </p:spPr>
        <p:txBody>
          <a:bodyPr anchorCtr="0" anchor="t" bIns="0" lIns="0" spcFirstLastPara="1" rIns="0" wrap="square" tIns="0">
            <a:noAutofit/>
          </a:bodyPr>
          <a:lstStyle>
            <a:lvl1pPr lvl="0" algn="l">
              <a:lnSpc>
                <a:spcPct val="120000"/>
              </a:lnSpc>
              <a:spcBef>
                <a:spcPts val="0"/>
              </a:spcBef>
              <a:spcAft>
                <a:spcPts val="0"/>
              </a:spcAft>
              <a:buClr>
                <a:schemeClr val="dk1"/>
              </a:buClr>
              <a:buSzPts val="2600"/>
              <a:buFont typeface="Arial"/>
              <a:buNone/>
              <a:defRPr b="1"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8"/>
          <p:cNvSpPr txBox="1"/>
          <p:nvPr>
            <p:ph idx="1" type="body"/>
          </p:nvPr>
        </p:nvSpPr>
        <p:spPr>
          <a:xfrm>
            <a:off x="483192" y="2778688"/>
            <a:ext cx="11385311" cy="29355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dk1"/>
              </a:buClr>
              <a:buSzPts val="1300"/>
              <a:buNone/>
              <a:defRPr b="1" sz="1300"/>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2" name="Google Shape;22;p58"/>
          <p:cNvCxnSpPr/>
          <p:nvPr/>
        </p:nvCxnSpPr>
        <p:spPr>
          <a:xfrm>
            <a:off x="4192072" y="2637910"/>
            <a:ext cx="8393705" cy="0"/>
          </a:xfrm>
          <a:prstGeom prst="straightConnector1">
            <a:avLst/>
          </a:prstGeom>
          <a:noFill/>
          <a:ln cap="flat" cmpd="sng" w="72000">
            <a:solidFill>
              <a:schemeClr val="accent2"/>
            </a:solidFill>
            <a:prstDash val="solid"/>
            <a:round/>
            <a:headEnd len="sm" w="sm" type="none"/>
            <a:tailEnd len="sm" w="sm" type="none"/>
          </a:ln>
        </p:spPr>
      </p:cxnSp>
      <p:cxnSp>
        <p:nvCxnSpPr>
          <p:cNvPr id="23" name="Google Shape;23;p58"/>
          <p:cNvCxnSpPr/>
          <p:nvPr/>
        </p:nvCxnSpPr>
        <p:spPr>
          <a:xfrm>
            <a:off x="1006138" y="2637912"/>
            <a:ext cx="474413" cy="0"/>
          </a:xfrm>
          <a:prstGeom prst="straightConnector1">
            <a:avLst/>
          </a:prstGeom>
          <a:noFill/>
          <a:ln cap="flat" cmpd="sng" w="72000">
            <a:solidFill>
              <a:srgbClr val="0401E1"/>
            </a:solidFill>
            <a:prstDash val="solid"/>
            <a:round/>
            <a:headEnd len="sm" w="sm" type="none"/>
            <a:tailEnd len="sm" w="sm" type="none"/>
          </a:ln>
        </p:spPr>
      </p:cxnSp>
      <p:cxnSp>
        <p:nvCxnSpPr>
          <p:cNvPr id="24" name="Google Shape;24;p58"/>
          <p:cNvCxnSpPr/>
          <p:nvPr/>
        </p:nvCxnSpPr>
        <p:spPr>
          <a:xfrm>
            <a:off x="826531" y="2637910"/>
            <a:ext cx="179605" cy="0"/>
          </a:xfrm>
          <a:prstGeom prst="straightConnector1">
            <a:avLst/>
          </a:prstGeom>
          <a:noFill/>
          <a:ln cap="flat" cmpd="sng" w="72000">
            <a:solidFill>
              <a:schemeClr val="accent4"/>
            </a:solidFill>
            <a:prstDash val="solid"/>
            <a:round/>
            <a:headEnd len="sm" w="sm" type="none"/>
            <a:tailEnd len="sm" w="sm" type="none"/>
          </a:ln>
        </p:spPr>
      </p:cxnSp>
      <p:cxnSp>
        <p:nvCxnSpPr>
          <p:cNvPr id="25" name="Google Shape;25;p58"/>
          <p:cNvCxnSpPr/>
          <p:nvPr/>
        </p:nvCxnSpPr>
        <p:spPr>
          <a:xfrm flipH="1" rot="10800000">
            <a:off x="456124" y="2637915"/>
            <a:ext cx="370408" cy="1"/>
          </a:xfrm>
          <a:prstGeom prst="straightConnector1">
            <a:avLst/>
          </a:prstGeom>
          <a:noFill/>
          <a:ln cap="flat" cmpd="sng" w="72000">
            <a:solidFill>
              <a:schemeClr val="accent2"/>
            </a:solidFill>
            <a:prstDash val="solid"/>
            <a:round/>
            <a:headEnd len="sm" w="sm" type="none"/>
            <a:tailEnd len="sm" w="sm" type="none"/>
          </a:ln>
        </p:spPr>
      </p:cxnSp>
      <p:pic>
        <p:nvPicPr>
          <p:cNvPr id="26" name="Google Shape;26;p58"/>
          <p:cNvPicPr preferRelativeResize="0"/>
          <p:nvPr/>
        </p:nvPicPr>
        <p:blipFill rotWithShape="1">
          <a:blip r:embed="rId2">
            <a:alphaModFix/>
          </a:blip>
          <a:srcRect b="0" l="0" r="0" t="0"/>
          <a:stretch/>
        </p:blipFill>
        <p:spPr>
          <a:xfrm>
            <a:off x="321320" y="6918386"/>
            <a:ext cx="608491" cy="362593"/>
          </a:xfrm>
          <a:prstGeom prst="rect">
            <a:avLst/>
          </a:prstGeom>
          <a:noFill/>
          <a:ln>
            <a:noFill/>
          </a:ln>
        </p:spPr>
      </p:pic>
      <p:sp>
        <p:nvSpPr>
          <p:cNvPr id="27" name="Google Shape;27;p58"/>
          <p:cNvSpPr txBox="1"/>
          <p:nvPr/>
        </p:nvSpPr>
        <p:spPr>
          <a:xfrm>
            <a:off x="929811" y="6917636"/>
            <a:ext cx="5890563" cy="345479"/>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広告販売：株式会社主婦と生活社　東京都中央区京橋3-5-7</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MAIL：</a:t>
            </a:r>
            <a:r>
              <a:rPr b="0" i="0" lang="ja-JP" sz="700" u="sng" cap="none" strike="noStrike">
                <a:solidFill>
                  <a:srgbClr val="595959"/>
                </a:solidFill>
                <a:latin typeface="Meiryo"/>
                <a:ea typeface="Meiryo"/>
                <a:cs typeface="Meiryo"/>
                <a:sym typeface="Meiryo"/>
                <a:hlinkClick r:id="rId3">
                  <a:extLst>
                    <a:ext uri="{A12FA001-AC4F-418D-AE19-62706E023703}">
                      <ahyp:hlinkClr val="tx"/>
                    </a:ext>
                  </a:extLst>
                </a:hlinkClick>
              </a:rPr>
              <a:t>kokoku3@mb.shufu.co.jp</a:t>
            </a:r>
            <a:r>
              <a:rPr b="0" i="0" lang="ja-JP" sz="700" u="none" cap="none" strike="noStrike">
                <a:solidFill>
                  <a:srgbClr val="595959"/>
                </a:solidFill>
                <a:latin typeface="Meiryo"/>
                <a:ea typeface="Meiryo"/>
                <a:cs typeface="Meiryo"/>
                <a:sym typeface="Meiryo"/>
              </a:rPr>
              <a:t>　TEL：03－3563－5131　FAX：03－3563－0531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73" name="Shape 73"/>
        <p:cNvGrpSpPr/>
        <p:nvPr/>
      </p:nvGrpSpPr>
      <p:grpSpPr>
        <a:xfrm>
          <a:off x="0" y="0"/>
          <a:ext cx="0" cy="0"/>
          <a:chOff x="0" y="0"/>
          <a:chExt cx="0" cy="0"/>
        </a:xfrm>
      </p:grpSpPr>
      <p:sp>
        <p:nvSpPr>
          <p:cNvPr id="74" name="Google Shape;74;p85"/>
          <p:cNvSpPr txBox="1"/>
          <p:nvPr>
            <p:ph type="title"/>
          </p:nvPr>
        </p:nvSpPr>
        <p:spPr>
          <a:xfrm>
            <a:off x="890556" y="1830449"/>
            <a:ext cx="11257800" cy="3054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424"/>
              <a:buFont typeface="Calibri"/>
              <a:buNone/>
              <a:defRPr sz="642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5"/>
          <p:cNvSpPr txBox="1"/>
          <p:nvPr>
            <p:ph idx="1" type="body"/>
          </p:nvPr>
        </p:nvSpPr>
        <p:spPr>
          <a:xfrm>
            <a:off x="890556" y="4913489"/>
            <a:ext cx="11257800" cy="1606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71"/>
              </a:spcBef>
              <a:spcAft>
                <a:spcPts val="0"/>
              </a:spcAft>
              <a:buClr>
                <a:srgbClr val="888888"/>
              </a:buClr>
              <a:buSzPts val="2569"/>
              <a:buNone/>
              <a:defRPr sz="2569">
                <a:solidFill>
                  <a:srgbClr val="888888"/>
                </a:solidFill>
              </a:defRPr>
            </a:lvl1pPr>
            <a:lvl2pPr indent="-228600" lvl="1" marL="914400" algn="l">
              <a:lnSpc>
                <a:spcPct val="90000"/>
              </a:lnSpc>
              <a:spcBef>
                <a:spcPts val="535"/>
              </a:spcBef>
              <a:spcAft>
                <a:spcPts val="0"/>
              </a:spcAft>
              <a:buClr>
                <a:srgbClr val="888888"/>
              </a:buClr>
              <a:buSzPts val="2141"/>
              <a:buNone/>
              <a:defRPr sz="2141">
                <a:solidFill>
                  <a:srgbClr val="888888"/>
                </a:solidFill>
              </a:defRPr>
            </a:lvl2pPr>
            <a:lvl3pPr indent="-228600" lvl="2" marL="1371600" algn="l">
              <a:lnSpc>
                <a:spcPct val="90000"/>
              </a:lnSpc>
              <a:spcBef>
                <a:spcPts val="535"/>
              </a:spcBef>
              <a:spcAft>
                <a:spcPts val="0"/>
              </a:spcAft>
              <a:buClr>
                <a:srgbClr val="888888"/>
              </a:buClr>
              <a:buSzPts val="1927"/>
              <a:buNone/>
              <a:defRPr sz="1927">
                <a:solidFill>
                  <a:srgbClr val="888888"/>
                </a:solidFill>
              </a:defRPr>
            </a:lvl3pPr>
            <a:lvl4pPr indent="-228600" lvl="3" marL="1828800" algn="l">
              <a:lnSpc>
                <a:spcPct val="90000"/>
              </a:lnSpc>
              <a:spcBef>
                <a:spcPts val="535"/>
              </a:spcBef>
              <a:spcAft>
                <a:spcPts val="0"/>
              </a:spcAft>
              <a:buClr>
                <a:srgbClr val="888888"/>
              </a:buClr>
              <a:buSzPts val="1713"/>
              <a:buNone/>
              <a:defRPr sz="1712">
                <a:solidFill>
                  <a:srgbClr val="888888"/>
                </a:solidFill>
              </a:defRPr>
            </a:lvl4pPr>
            <a:lvl5pPr indent="-228600" lvl="4" marL="2286000" algn="l">
              <a:lnSpc>
                <a:spcPct val="90000"/>
              </a:lnSpc>
              <a:spcBef>
                <a:spcPts val="535"/>
              </a:spcBef>
              <a:spcAft>
                <a:spcPts val="0"/>
              </a:spcAft>
              <a:buClr>
                <a:srgbClr val="888888"/>
              </a:buClr>
              <a:buSzPts val="1713"/>
              <a:buNone/>
              <a:defRPr sz="1712">
                <a:solidFill>
                  <a:srgbClr val="888888"/>
                </a:solidFill>
              </a:defRPr>
            </a:lvl5pPr>
            <a:lvl6pPr indent="-228600" lvl="5" marL="2743200" algn="l">
              <a:lnSpc>
                <a:spcPct val="90000"/>
              </a:lnSpc>
              <a:spcBef>
                <a:spcPts val="535"/>
              </a:spcBef>
              <a:spcAft>
                <a:spcPts val="0"/>
              </a:spcAft>
              <a:buClr>
                <a:srgbClr val="888888"/>
              </a:buClr>
              <a:buSzPts val="1713"/>
              <a:buNone/>
              <a:defRPr sz="1712">
                <a:solidFill>
                  <a:srgbClr val="888888"/>
                </a:solidFill>
              </a:defRPr>
            </a:lvl6pPr>
            <a:lvl7pPr indent="-228600" lvl="6" marL="3200400" algn="l">
              <a:lnSpc>
                <a:spcPct val="90000"/>
              </a:lnSpc>
              <a:spcBef>
                <a:spcPts val="535"/>
              </a:spcBef>
              <a:spcAft>
                <a:spcPts val="0"/>
              </a:spcAft>
              <a:buClr>
                <a:srgbClr val="888888"/>
              </a:buClr>
              <a:buSzPts val="1713"/>
              <a:buNone/>
              <a:defRPr sz="1712">
                <a:solidFill>
                  <a:srgbClr val="888888"/>
                </a:solidFill>
              </a:defRPr>
            </a:lvl7pPr>
            <a:lvl8pPr indent="-228600" lvl="7" marL="3657600" algn="l">
              <a:lnSpc>
                <a:spcPct val="90000"/>
              </a:lnSpc>
              <a:spcBef>
                <a:spcPts val="535"/>
              </a:spcBef>
              <a:spcAft>
                <a:spcPts val="0"/>
              </a:spcAft>
              <a:buClr>
                <a:srgbClr val="888888"/>
              </a:buClr>
              <a:buSzPts val="1713"/>
              <a:buNone/>
              <a:defRPr sz="1712">
                <a:solidFill>
                  <a:srgbClr val="888888"/>
                </a:solidFill>
              </a:defRPr>
            </a:lvl8pPr>
            <a:lvl9pPr indent="-228600" lvl="8" marL="4114800" algn="l">
              <a:lnSpc>
                <a:spcPct val="90000"/>
              </a:lnSpc>
              <a:spcBef>
                <a:spcPts val="535"/>
              </a:spcBef>
              <a:spcAft>
                <a:spcPts val="0"/>
              </a:spcAft>
              <a:buClr>
                <a:srgbClr val="888888"/>
              </a:buClr>
              <a:buSzPts val="1713"/>
              <a:buNone/>
              <a:defRPr sz="1712">
                <a:solidFill>
                  <a:srgbClr val="888888"/>
                </a:solidFill>
              </a:defRPr>
            </a:lvl9pPr>
          </a:lstStyle>
          <a:p/>
        </p:txBody>
      </p:sp>
      <p:sp>
        <p:nvSpPr>
          <p:cNvPr id="76" name="Google Shape;76;p85"/>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5"/>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85"/>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79" name="Shape 79"/>
        <p:cNvGrpSpPr/>
        <p:nvPr/>
      </p:nvGrpSpPr>
      <p:grpSpPr>
        <a:xfrm>
          <a:off x="0" y="0"/>
          <a:ext cx="0" cy="0"/>
          <a:chOff x="0" y="0"/>
          <a:chExt cx="0" cy="0"/>
        </a:xfrm>
      </p:grpSpPr>
      <p:sp>
        <p:nvSpPr>
          <p:cNvPr id="80" name="Google Shape;80;p86"/>
          <p:cNvSpPr txBox="1"/>
          <p:nvPr>
            <p:ph type="title"/>
          </p:nvPr>
        </p:nvSpPr>
        <p:spPr>
          <a:xfrm>
            <a:off x="897354" y="390904"/>
            <a:ext cx="11257800" cy="1419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86"/>
          <p:cNvSpPr txBox="1"/>
          <p:nvPr>
            <p:ph idx="1" type="body"/>
          </p:nvPr>
        </p:nvSpPr>
        <p:spPr>
          <a:xfrm>
            <a:off x="897354" y="1954518"/>
            <a:ext cx="5547300" cy="4658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82" name="Google Shape;82;p86"/>
          <p:cNvSpPr txBox="1"/>
          <p:nvPr>
            <p:ph idx="2" type="body"/>
          </p:nvPr>
        </p:nvSpPr>
        <p:spPr>
          <a:xfrm>
            <a:off x="6607790" y="1954518"/>
            <a:ext cx="5547300" cy="4658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83" name="Google Shape;83;p86"/>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86"/>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Google Shape;85;p86"/>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86" name="Shape 86"/>
        <p:cNvGrpSpPr/>
        <p:nvPr/>
      </p:nvGrpSpPr>
      <p:grpSpPr>
        <a:xfrm>
          <a:off x="0" y="0"/>
          <a:ext cx="0" cy="0"/>
          <a:chOff x="0" y="0"/>
          <a:chExt cx="0" cy="0"/>
        </a:xfrm>
      </p:grpSpPr>
      <p:sp>
        <p:nvSpPr>
          <p:cNvPr id="87" name="Google Shape;87;p87"/>
          <p:cNvSpPr txBox="1"/>
          <p:nvPr>
            <p:ph type="title"/>
          </p:nvPr>
        </p:nvSpPr>
        <p:spPr>
          <a:xfrm>
            <a:off x="899054" y="390904"/>
            <a:ext cx="11257800" cy="1419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87"/>
          <p:cNvSpPr txBox="1"/>
          <p:nvPr>
            <p:ph idx="1" type="body"/>
          </p:nvPr>
        </p:nvSpPr>
        <p:spPr>
          <a:xfrm>
            <a:off x="899055" y="1799856"/>
            <a:ext cx="5521800" cy="882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71"/>
              </a:spcBef>
              <a:spcAft>
                <a:spcPts val="0"/>
              </a:spcAft>
              <a:buClr>
                <a:schemeClr val="dk1"/>
              </a:buClr>
              <a:buSzPts val="2569"/>
              <a:buNone/>
              <a:defRPr b="1" sz="2569"/>
            </a:lvl1pPr>
            <a:lvl2pPr indent="-228600" lvl="1" marL="914400" algn="l">
              <a:lnSpc>
                <a:spcPct val="90000"/>
              </a:lnSpc>
              <a:spcBef>
                <a:spcPts val="535"/>
              </a:spcBef>
              <a:spcAft>
                <a:spcPts val="0"/>
              </a:spcAft>
              <a:buClr>
                <a:schemeClr val="dk1"/>
              </a:buClr>
              <a:buSzPts val="2141"/>
              <a:buNone/>
              <a:defRPr b="1" sz="2141"/>
            </a:lvl2pPr>
            <a:lvl3pPr indent="-228600" lvl="2" marL="1371600" algn="l">
              <a:lnSpc>
                <a:spcPct val="90000"/>
              </a:lnSpc>
              <a:spcBef>
                <a:spcPts val="535"/>
              </a:spcBef>
              <a:spcAft>
                <a:spcPts val="0"/>
              </a:spcAft>
              <a:buClr>
                <a:schemeClr val="dk1"/>
              </a:buClr>
              <a:buSzPts val="1927"/>
              <a:buNone/>
              <a:defRPr b="1" sz="1927"/>
            </a:lvl3pPr>
            <a:lvl4pPr indent="-228600" lvl="3" marL="1828800" algn="l">
              <a:lnSpc>
                <a:spcPct val="90000"/>
              </a:lnSpc>
              <a:spcBef>
                <a:spcPts val="535"/>
              </a:spcBef>
              <a:spcAft>
                <a:spcPts val="0"/>
              </a:spcAft>
              <a:buClr>
                <a:schemeClr val="dk1"/>
              </a:buClr>
              <a:buSzPts val="1713"/>
              <a:buNone/>
              <a:defRPr b="1" sz="1712"/>
            </a:lvl4pPr>
            <a:lvl5pPr indent="-228600" lvl="4" marL="2286000" algn="l">
              <a:lnSpc>
                <a:spcPct val="90000"/>
              </a:lnSpc>
              <a:spcBef>
                <a:spcPts val="535"/>
              </a:spcBef>
              <a:spcAft>
                <a:spcPts val="0"/>
              </a:spcAft>
              <a:buClr>
                <a:schemeClr val="dk1"/>
              </a:buClr>
              <a:buSzPts val="1713"/>
              <a:buNone/>
              <a:defRPr b="1" sz="1712"/>
            </a:lvl5pPr>
            <a:lvl6pPr indent="-228600" lvl="5" marL="2743200" algn="l">
              <a:lnSpc>
                <a:spcPct val="90000"/>
              </a:lnSpc>
              <a:spcBef>
                <a:spcPts val="535"/>
              </a:spcBef>
              <a:spcAft>
                <a:spcPts val="0"/>
              </a:spcAft>
              <a:buClr>
                <a:schemeClr val="dk1"/>
              </a:buClr>
              <a:buSzPts val="1713"/>
              <a:buNone/>
              <a:defRPr b="1" sz="1712"/>
            </a:lvl6pPr>
            <a:lvl7pPr indent="-228600" lvl="6" marL="3200400" algn="l">
              <a:lnSpc>
                <a:spcPct val="90000"/>
              </a:lnSpc>
              <a:spcBef>
                <a:spcPts val="535"/>
              </a:spcBef>
              <a:spcAft>
                <a:spcPts val="0"/>
              </a:spcAft>
              <a:buClr>
                <a:schemeClr val="dk1"/>
              </a:buClr>
              <a:buSzPts val="1713"/>
              <a:buNone/>
              <a:defRPr b="1" sz="1712"/>
            </a:lvl7pPr>
            <a:lvl8pPr indent="-228600" lvl="7" marL="3657600" algn="l">
              <a:lnSpc>
                <a:spcPct val="90000"/>
              </a:lnSpc>
              <a:spcBef>
                <a:spcPts val="535"/>
              </a:spcBef>
              <a:spcAft>
                <a:spcPts val="0"/>
              </a:spcAft>
              <a:buClr>
                <a:schemeClr val="dk1"/>
              </a:buClr>
              <a:buSzPts val="1713"/>
              <a:buNone/>
              <a:defRPr b="1" sz="1712"/>
            </a:lvl8pPr>
            <a:lvl9pPr indent="-228600" lvl="8" marL="4114800" algn="l">
              <a:lnSpc>
                <a:spcPct val="90000"/>
              </a:lnSpc>
              <a:spcBef>
                <a:spcPts val="535"/>
              </a:spcBef>
              <a:spcAft>
                <a:spcPts val="0"/>
              </a:spcAft>
              <a:buClr>
                <a:schemeClr val="dk1"/>
              </a:buClr>
              <a:buSzPts val="1713"/>
              <a:buNone/>
              <a:defRPr b="1" sz="1712"/>
            </a:lvl9pPr>
          </a:lstStyle>
          <a:p/>
        </p:txBody>
      </p:sp>
      <p:sp>
        <p:nvSpPr>
          <p:cNvPr id="89" name="Google Shape;89;p87"/>
          <p:cNvSpPr txBox="1"/>
          <p:nvPr>
            <p:ph idx="2" type="body"/>
          </p:nvPr>
        </p:nvSpPr>
        <p:spPr>
          <a:xfrm>
            <a:off x="899055" y="2681938"/>
            <a:ext cx="5521800" cy="3944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90" name="Google Shape;90;p87"/>
          <p:cNvSpPr txBox="1"/>
          <p:nvPr>
            <p:ph idx="3" type="body"/>
          </p:nvPr>
        </p:nvSpPr>
        <p:spPr>
          <a:xfrm>
            <a:off x="6607790" y="1799856"/>
            <a:ext cx="5549100" cy="882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71"/>
              </a:spcBef>
              <a:spcAft>
                <a:spcPts val="0"/>
              </a:spcAft>
              <a:buClr>
                <a:schemeClr val="dk1"/>
              </a:buClr>
              <a:buSzPts val="2569"/>
              <a:buNone/>
              <a:defRPr b="1" sz="2569"/>
            </a:lvl1pPr>
            <a:lvl2pPr indent="-228600" lvl="1" marL="914400" algn="l">
              <a:lnSpc>
                <a:spcPct val="90000"/>
              </a:lnSpc>
              <a:spcBef>
                <a:spcPts val="535"/>
              </a:spcBef>
              <a:spcAft>
                <a:spcPts val="0"/>
              </a:spcAft>
              <a:buClr>
                <a:schemeClr val="dk1"/>
              </a:buClr>
              <a:buSzPts val="2141"/>
              <a:buNone/>
              <a:defRPr b="1" sz="2141"/>
            </a:lvl2pPr>
            <a:lvl3pPr indent="-228600" lvl="2" marL="1371600" algn="l">
              <a:lnSpc>
                <a:spcPct val="90000"/>
              </a:lnSpc>
              <a:spcBef>
                <a:spcPts val="535"/>
              </a:spcBef>
              <a:spcAft>
                <a:spcPts val="0"/>
              </a:spcAft>
              <a:buClr>
                <a:schemeClr val="dk1"/>
              </a:buClr>
              <a:buSzPts val="1927"/>
              <a:buNone/>
              <a:defRPr b="1" sz="1927"/>
            </a:lvl3pPr>
            <a:lvl4pPr indent="-228600" lvl="3" marL="1828800" algn="l">
              <a:lnSpc>
                <a:spcPct val="90000"/>
              </a:lnSpc>
              <a:spcBef>
                <a:spcPts val="535"/>
              </a:spcBef>
              <a:spcAft>
                <a:spcPts val="0"/>
              </a:spcAft>
              <a:buClr>
                <a:schemeClr val="dk1"/>
              </a:buClr>
              <a:buSzPts val="1713"/>
              <a:buNone/>
              <a:defRPr b="1" sz="1712"/>
            </a:lvl4pPr>
            <a:lvl5pPr indent="-228600" lvl="4" marL="2286000" algn="l">
              <a:lnSpc>
                <a:spcPct val="90000"/>
              </a:lnSpc>
              <a:spcBef>
                <a:spcPts val="535"/>
              </a:spcBef>
              <a:spcAft>
                <a:spcPts val="0"/>
              </a:spcAft>
              <a:buClr>
                <a:schemeClr val="dk1"/>
              </a:buClr>
              <a:buSzPts val="1713"/>
              <a:buNone/>
              <a:defRPr b="1" sz="1712"/>
            </a:lvl5pPr>
            <a:lvl6pPr indent="-228600" lvl="5" marL="2743200" algn="l">
              <a:lnSpc>
                <a:spcPct val="90000"/>
              </a:lnSpc>
              <a:spcBef>
                <a:spcPts val="535"/>
              </a:spcBef>
              <a:spcAft>
                <a:spcPts val="0"/>
              </a:spcAft>
              <a:buClr>
                <a:schemeClr val="dk1"/>
              </a:buClr>
              <a:buSzPts val="1713"/>
              <a:buNone/>
              <a:defRPr b="1" sz="1712"/>
            </a:lvl6pPr>
            <a:lvl7pPr indent="-228600" lvl="6" marL="3200400" algn="l">
              <a:lnSpc>
                <a:spcPct val="90000"/>
              </a:lnSpc>
              <a:spcBef>
                <a:spcPts val="535"/>
              </a:spcBef>
              <a:spcAft>
                <a:spcPts val="0"/>
              </a:spcAft>
              <a:buClr>
                <a:schemeClr val="dk1"/>
              </a:buClr>
              <a:buSzPts val="1713"/>
              <a:buNone/>
              <a:defRPr b="1" sz="1712"/>
            </a:lvl7pPr>
            <a:lvl8pPr indent="-228600" lvl="7" marL="3657600" algn="l">
              <a:lnSpc>
                <a:spcPct val="90000"/>
              </a:lnSpc>
              <a:spcBef>
                <a:spcPts val="535"/>
              </a:spcBef>
              <a:spcAft>
                <a:spcPts val="0"/>
              </a:spcAft>
              <a:buClr>
                <a:schemeClr val="dk1"/>
              </a:buClr>
              <a:buSzPts val="1713"/>
              <a:buNone/>
              <a:defRPr b="1" sz="1712"/>
            </a:lvl8pPr>
            <a:lvl9pPr indent="-228600" lvl="8" marL="4114800" algn="l">
              <a:lnSpc>
                <a:spcPct val="90000"/>
              </a:lnSpc>
              <a:spcBef>
                <a:spcPts val="535"/>
              </a:spcBef>
              <a:spcAft>
                <a:spcPts val="0"/>
              </a:spcAft>
              <a:buClr>
                <a:schemeClr val="dk1"/>
              </a:buClr>
              <a:buSzPts val="1713"/>
              <a:buNone/>
              <a:defRPr b="1" sz="1712"/>
            </a:lvl9pPr>
          </a:lstStyle>
          <a:p/>
        </p:txBody>
      </p:sp>
      <p:sp>
        <p:nvSpPr>
          <p:cNvPr id="91" name="Google Shape;91;p87"/>
          <p:cNvSpPr txBox="1"/>
          <p:nvPr>
            <p:ph idx="4" type="body"/>
          </p:nvPr>
        </p:nvSpPr>
        <p:spPr>
          <a:xfrm>
            <a:off x="6607790" y="2681938"/>
            <a:ext cx="5549100" cy="3944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92" name="Google Shape;92;p87"/>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87"/>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p87"/>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95" name="Shape 95"/>
        <p:cNvGrpSpPr/>
        <p:nvPr/>
      </p:nvGrpSpPr>
      <p:grpSpPr>
        <a:xfrm>
          <a:off x="0" y="0"/>
          <a:ext cx="0" cy="0"/>
          <a:chOff x="0" y="0"/>
          <a:chExt cx="0" cy="0"/>
        </a:xfrm>
      </p:grpSpPr>
      <p:sp>
        <p:nvSpPr>
          <p:cNvPr id="96" name="Google Shape;96;p88"/>
          <p:cNvSpPr txBox="1"/>
          <p:nvPr>
            <p:ph type="title"/>
          </p:nvPr>
        </p:nvSpPr>
        <p:spPr>
          <a:xfrm>
            <a:off x="897354" y="390904"/>
            <a:ext cx="11257800" cy="1419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88"/>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88"/>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9" name="Google Shape;99;p88"/>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100" name="Shape 100"/>
        <p:cNvGrpSpPr/>
        <p:nvPr/>
      </p:nvGrpSpPr>
      <p:grpSpPr>
        <a:xfrm>
          <a:off x="0" y="0"/>
          <a:ext cx="0" cy="0"/>
          <a:chOff x="0" y="0"/>
          <a:chExt cx="0" cy="0"/>
        </a:xfrm>
      </p:grpSpPr>
      <p:sp>
        <p:nvSpPr>
          <p:cNvPr id="101" name="Google Shape;101;p89"/>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89"/>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p89"/>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104" name="Shape 104"/>
        <p:cNvGrpSpPr/>
        <p:nvPr/>
      </p:nvGrpSpPr>
      <p:grpSpPr>
        <a:xfrm>
          <a:off x="0" y="0"/>
          <a:ext cx="0" cy="0"/>
          <a:chOff x="0" y="0"/>
          <a:chExt cx="0" cy="0"/>
        </a:xfrm>
      </p:grpSpPr>
      <p:sp>
        <p:nvSpPr>
          <p:cNvPr id="105" name="Google Shape;105;p90"/>
          <p:cNvSpPr txBox="1"/>
          <p:nvPr>
            <p:ph type="title"/>
          </p:nvPr>
        </p:nvSpPr>
        <p:spPr>
          <a:xfrm>
            <a:off x="899055" y="489479"/>
            <a:ext cx="4209600" cy="1713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426"/>
              <a:buFont typeface="Calibri"/>
              <a:buNone/>
              <a:defRPr sz="34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90"/>
          <p:cNvSpPr txBox="1"/>
          <p:nvPr>
            <p:ph idx="1" type="body"/>
          </p:nvPr>
        </p:nvSpPr>
        <p:spPr>
          <a:xfrm>
            <a:off x="5548981" y="1057140"/>
            <a:ext cx="6607800" cy="5217600"/>
          </a:xfrm>
          <a:prstGeom prst="rect">
            <a:avLst/>
          </a:prstGeom>
          <a:noFill/>
          <a:ln>
            <a:noFill/>
          </a:ln>
        </p:spPr>
        <p:txBody>
          <a:bodyPr anchorCtr="0" anchor="t" bIns="45700" lIns="91425" spcFirstLastPara="1" rIns="91425" wrap="square" tIns="45700">
            <a:noAutofit/>
          </a:bodyPr>
          <a:lstStyle>
            <a:lvl1pPr indent="-446150" lvl="0" marL="457200" algn="l">
              <a:lnSpc>
                <a:spcPct val="90000"/>
              </a:lnSpc>
              <a:spcBef>
                <a:spcPts val="1071"/>
              </a:spcBef>
              <a:spcAft>
                <a:spcPts val="0"/>
              </a:spcAft>
              <a:buClr>
                <a:schemeClr val="dk1"/>
              </a:buClr>
              <a:buSzPts val="3426"/>
              <a:buChar char="•"/>
              <a:defRPr sz="3425"/>
            </a:lvl1pPr>
            <a:lvl2pPr indent="-418972" lvl="1" marL="914400" algn="l">
              <a:lnSpc>
                <a:spcPct val="90000"/>
              </a:lnSpc>
              <a:spcBef>
                <a:spcPts val="535"/>
              </a:spcBef>
              <a:spcAft>
                <a:spcPts val="0"/>
              </a:spcAft>
              <a:buClr>
                <a:schemeClr val="dk1"/>
              </a:buClr>
              <a:buSzPts val="2998"/>
              <a:buChar char="•"/>
              <a:defRPr sz="2998"/>
            </a:lvl2pPr>
            <a:lvl3pPr indent="-391731" lvl="2" marL="1371600" algn="l">
              <a:lnSpc>
                <a:spcPct val="90000"/>
              </a:lnSpc>
              <a:spcBef>
                <a:spcPts val="535"/>
              </a:spcBef>
              <a:spcAft>
                <a:spcPts val="0"/>
              </a:spcAft>
              <a:buClr>
                <a:schemeClr val="dk1"/>
              </a:buClr>
              <a:buSzPts val="2569"/>
              <a:buChar char="•"/>
              <a:defRPr sz="2569"/>
            </a:lvl3pPr>
            <a:lvl4pPr indent="-364553" lvl="3" marL="1828800" algn="l">
              <a:lnSpc>
                <a:spcPct val="90000"/>
              </a:lnSpc>
              <a:spcBef>
                <a:spcPts val="535"/>
              </a:spcBef>
              <a:spcAft>
                <a:spcPts val="0"/>
              </a:spcAft>
              <a:buClr>
                <a:schemeClr val="dk1"/>
              </a:buClr>
              <a:buSzPts val="2141"/>
              <a:buChar char="•"/>
              <a:defRPr sz="2141"/>
            </a:lvl4pPr>
            <a:lvl5pPr indent="-364553" lvl="4" marL="2286000" algn="l">
              <a:lnSpc>
                <a:spcPct val="90000"/>
              </a:lnSpc>
              <a:spcBef>
                <a:spcPts val="535"/>
              </a:spcBef>
              <a:spcAft>
                <a:spcPts val="0"/>
              </a:spcAft>
              <a:buClr>
                <a:schemeClr val="dk1"/>
              </a:buClr>
              <a:buSzPts val="2141"/>
              <a:buChar char="•"/>
              <a:defRPr sz="2141"/>
            </a:lvl5pPr>
            <a:lvl6pPr indent="-364553" lvl="5" marL="2743200" algn="l">
              <a:lnSpc>
                <a:spcPct val="90000"/>
              </a:lnSpc>
              <a:spcBef>
                <a:spcPts val="535"/>
              </a:spcBef>
              <a:spcAft>
                <a:spcPts val="0"/>
              </a:spcAft>
              <a:buClr>
                <a:schemeClr val="dk1"/>
              </a:buClr>
              <a:buSzPts val="2141"/>
              <a:buChar char="•"/>
              <a:defRPr sz="2141"/>
            </a:lvl6pPr>
            <a:lvl7pPr indent="-364553" lvl="6" marL="3200400" algn="l">
              <a:lnSpc>
                <a:spcPct val="90000"/>
              </a:lnSpc>
              <a:spcBef>
                <a:spcPts val="535"/>
              </a:spcBef>
              <a:spcAft>
                <a:spcPts val="0"/>
              </a:spcAft>
              <a:buClr>
                <a:schemeClr val="dk1"/>
              </a:buClr>
              <a:buSzPts val="2141"/>
              <a:buChar char="•"/>
              <a:defRPr sz="2141"/>
            </a:lvl7pPr>
            <a:lvl8pPr indent="-364553" lvl="7" marL="3657600" algn="l">
              <a:lnSpc>
                <a:spcPct val="90000"/>
              </a:lnSpc>
              <a:spcBef>
                <a:spcPts val="535"/>
              </a:spcBef>
              <a:spcAft>
                <a:spcPts val="0"/>
              </a:spcAft>
              <a:buClr>
                <a:schemeClr val="dk1"/>
              </a:buClr>
              <a:buSzPts val="2141"/>
              <a:buChar char="•"/>
              <a:defRPr sz="2141"/>
            </a:lvl8pPr>
            <a:lvl9pPr indent="-364553" lvl="8" marL="4114800" algn="l">
              <a:lnSpc>
                <a:spcPct val="90000"/>
              </a:lnSpc>
              <a:spcBef>
                <a:spcPts val="535"/>
              </a:spcBef>
              <a:spcAft>
                <a:spcPts val="0"/>
              </a:spcAft>
              <a:buClr>
                <a:schemeClr val="dk1"/>
              </a:buClr>
              <a:buSzPts val="2141"/>
              <a:buChar char="•"/>
              <a:defRPr sz="2141"/>
            </a:lvl9pPr>
          </a:lstStyle>
          <a:p/>
        </p:txBody>
      </p:sp>
      <p:sp>
        <p:nvSpPr>
          <p:cNvPr id="107" name="Google Shape;107;p90"/>
          <p:cNvSpPr txBox="1"/>
          <p:nvPr>
            <p:ph idx="2" type="body"/>
          </p:nvPr>
        </p:nvSpPr>
        <p:spPr>
          <a:xfrm>
            <a:off x="899055" y="2202657"/>
            <a:ext cx="4209600" cy="40806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71"/>
              </a:spcBef>
              <a:spcAft>
                <a:spcPts val="0"/>
              </a:spcAft>
              <a:buClr>
                <a:schemeClr val="dk1"/>
              </a:buClr>
              <a:buSzPts val="1713"/>
              <a:buNone/>
              <a:defRPr sz="1712"/>
            </a:lvl1pPr>
            <a:lvl2pPr indent="-228600" lvl="1" marL="914400" algn="l">
              <a:lnSpc>
                <a:spcPct val="90000"/>
              </a:lnSpc>
              <a:spcBef>
                <a:spcPts val="535"/>
              </a:spcBef>
              <a:spcAft>
                <a:spcPts val="0"/>
              </a:spcAft>
              <a:buClr>
                <a:schemeClr val="dk1"/>
              </a:buClr>
              <a:buSzPts val="1499"/>
              <a:buNone/>
              <a:defRPr sz="1499"/>
            </a:lvl2pPr>
            <a:lvl3pPr indent="-228600" lvl="2" marL="1371600" algn="l">
              <a:lnSpc>
                <a:spcPct val="90000"/>
              </a:lnSpc>
              <a:spcBef>
                <a:spcPts val="535"/>
              </a:spcBef>
              <a:spcAft>
                <a:spcPts val="0"/>
              </a:spcAft>
              <a:buClr>
                <a:schemeClr val="dk1"/>
              </a:buClr>
              <a:buSzPts val="1285"/>
              <a:buNone/>
              <a:defRPr sz="1285"/>
            </a:lvl3pPr>
            <a:lvl4pPr indent="-228600" lvl="3" marL="1828800" algn="l">
              <a:lnSpc>
                <a:spcPct val="90000"/>
              </a:lnSpc>
              <a:spcBef>
                <a:spcPts val="535"/>
              </a:spcBef>
              <a:spcAft>
                <a:spcPts val="0"/>
              </a:spcAft>
              <a:buClr>
                <a:schemeClr val="dk1"/>
              </a:buClr>
              <a:buSzPts val="1071"/>
              <a:buNone/>
              <a:defRPr sz="1071"/>
            </a:lvl4pPr>
            <a:lvl5pPr indent="-228600" lvl="4" marL="2286000" algn="l">
              <a:lnSpc>
                <a:spcPct val="90000"/>
              </a:lnSpc>
              <a:spcBef>
                <a:spcPts val="535"/>
              </a:spcBef>
              <a:spcAft>
                <a:spcPts val="0"/>
              </a:spcAft>
              <a:buClr>
                <a:schemeClr val="dk1"/>
              </a:buClr>
              <a:buSzPts val="1071"/>
              <a:buNone/>
              <a:defRPr sz="1071"/>
            </a:lvl5pPr>
            <a:lvl6pPr indent="-228600" lvl="5" marL="2743200" algn="l">
              <a:lnSpc>
                <a:spcPct val="90000"/>
              </a:lnSpc>
              <a:spcBef>
                <a:spcPts val="535"/>
              </a:spcBef>
              <a:spcAft>
                <a:spcPts val="0"/>
              </a:spcAft>
              <a:buClr>
                <a:schemeClr val="dk1"/>
              </a:buClr>
              <a:buSzPts val="1071"/>
              <a:buNone/>
              <a:defRPr sz="1071"/>
            </a:lvl6pPr>
            <a:lvl7pPr indent="-228600" lvl="6" marL="3200400" algn="l">
              <a:lnSpc>
                <a:spcPct val="90000"/>
              </a:lnSpc>
              <a:spcBef>
                <a:spcPts val="535"/>
              </a:spcBef>
              <a:spcAft>
                <a:spcPts val="0"/>
              </a:spcAft>
              <a:buClr>
                <a:schemeClr val="dk1"/>
              </a:buClr>
              <a:buSzPts val="1071"/>
              <a:buNone/>
              <a:defRPr sz="1071"/>
            </a:lvl7pPr>
            <a:lvl8pPr indent="-228600" lvl="7" marL="3657600" algn="l">
              <a:lnSpc>
                <a:spcPct val="90000"/>
              </a:lnSpc>
              <a:spcBef>
                <a:spcPts val="535"/>
              </a:spcBef>
              <a:spcAft>
                <a:spcPts val="0"/>
              </a:spcAft>
              <a:buClr>
                <a:schemeClr val="dk1"/>
              </a:buClr>
              <a:buSzPts val="1071"/>
              <a:buNone/>
              <a:defRPr sz="1071"/>
            </a:lvl8pPr>
            <a:lvl9pPr indent="-228600" lvl="8" marL="4114800" algn="l">
              <a:lnSpc>
                <a:spcPct val="90000"/>
              </a:lnSpc>
              <a:spcBef>
                <a:spcPts val="535"/>
              </a:spcBef>
              <a:spcAft>
                <a:spcPts val="0"/>
              </a:spcAft>
              <a:buClr>
                <a:schemeClr val="dk1"/>
              </a:buClr>
              <a:buSzPts val="1071"/>
              <a:buNone/>
              <a:defRPr sz="1071"/>
            </a:lvl9pPr>
          </a:lstStyle>
          <a:p/>
        </p:txBody>
      </p:sp>
      <p:sp>
        <p:nvSpPr>
          <p:cNvPr id="108" name="Google Shape;108;p90"/>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90"/>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p90"/>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111" name="Shape 111"/>
        <p:cNvGrpSpPr/>
        <p:nvPr/>
      </p:nvGrpSpPr>
      <p:grpSpPr>
        <a:xfrm>
          <a:off x="0" y="0"/>
          <a:ext cx="0" cy="0"/>
          <a:chOff x="0" y="0"/>
          <a:chExt cx="0" cy="0"/>
        </a:xfrm>
      </p:grpSpPr>
      <p:sp>
        <p:nvSpPr>
          <p:cNvPr id="112" name="Google Shape;112;p91"/>
          <p:cNvSpPr txBox="1"/>
          <p:nvPr>
            <p:ph type="title"/>
          </p:nvPr>
        </p:nvSpPr>
        <p:spPr>
          <a:xfrm>
            <a:off x="899055" y="489479"/>
            <a:ext cx="4209600" cy="1713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426"/>
              <a:buFont typeface="Calibri"/>
              <a:buNone/>
              <a:defRPr sz="34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91"/>
          <p:cNvSpPr/>
          <p:nvPr>
            <p:ph idx="2" type="pic"/>
          </p:nvPr>
        </p:nvSpPr>
        <p:spPr>
          <a:xfrm>
            <a:off x="5548981" y="1057140"/>
            <a:ext cx="6607800" cy="5217600"/>
          </a:xfrm>
          <a:prstGeom prst="rect">
            <a:avLst/>
          </a:prstGeom>
          <a:noFill/>
          <a:ln>
            <a:noFill/>
          </a:ln>
        </p:spPr>
      </p:sp>
      <p:sp>
        <p:nvSpPr>
          <p:cNvPr id="114" name="Google Shape;114;p91"/>
          <p:cNvSpPr txBox="1"/>
          <p:nvPr>
            <p:ph idx="1" type="body"/>
          </p:nvPr>
        </p:nvSpPr>
        <p:spPr>
          <a:xfrm>
            <a:off x="899055" y="2202657"/>
            <a:ext cx="4209600" cy="40806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71"/>
              </a:spcBef>
              <a:spcAft>
                <a:spcPts val="0"/>
              </a:spcAft>
              <a:buClr>
                <a:schemeClr val="dk1"/>
              </a:buClr>
              <a:buSzPts val="1713"/>
              <a:buNone/>
              <a:defRPr sz="1712"/>
            </a:lvl1pPr>
            <a:lvl2pPr indent="-228600" lvl="1" marL="914400" algn="l">
              <a:lnSpc>
                <a:spcPct val="90000"/>
              </a:lnSpc>
              <a:spcBef>
                <a:spcPts val="535"/>
              </a:spcBef>
              <a:spcAft>
                <a:spcPts val="0"/>
              </a:spcAft>
              <a:buClr>
                <a:schemeClr val="dk1"/>
              </a:buClr>
              <a:buSzPts val="1499"/>
              <a:buNone/>
              <a:defRPr sz="1499"/>
            </a:lvl2pPr>
            <a:lvl3pPr indent="-228600" lvl="2" marL="1371600" algn="l">
              <a:lnSpc>
                <a:spcPct val="90000"/>
              </a:lnSpc>
              <a:spcBef>
                <a:spcPts val="535"/>
              </a:spcBef>
              <a:spcAft>
                <a:spcPts val="0"/>
              </a:spcAft>
              <a:buClr>
                <a:schemeClr val="dk1"/>
              </a:buClr>
              <a:buSzPts val="1285"/>
              <a:buNone/>
              <a:defRPr sz="1285"/>
            </a:lvl3pPr>
            <a:lvl4pPr indent="-228600" lvl="3" marL="1828800" algn="l">
              <a:lnSpc>
                <a:spcPct val="90000"/>
              </a:lnSpc>
              <a:spcBef>
                <a:spcPts val="535"/>
              </a:spcBef>
              <a:spcAft>
                <a:spcPts val="0"/>
              </a:spcAft>
              <a:buClr>
                <a:schemeClr val="dk1"/>
              </a:buClr>
              <a:buSzPts val="1071"/>
              <a:buNone/>
              <a:defRPr sz="1071"/>
            </a:lvl4pPr>
            <a:lvl5pPr indent="-228600" lvl="4" marL="2286000" algn="l">
              <a:lnSpc>
                <a:spcPct val="90000"/>
              </a:lnSpc>
              <a:spcBef>
                <a:spcPts val="535"/>
              </a:spcBef>
              <a:spcAft>
                <a:spcPts val="0"/>
              </a:spcAft>
              <a:buClr>
                <a:schemeClr val="dk1"/>
              </a:buClr>
              <a:buSzPts val="1071"/>
              <a:buNone/>
              <a:defRPr sz="1071"/>
            </a:lvl5pPr>
            <a:lvl6pPr indent="-228600" lvl="5" marL="2743200" algn="l">
              <a:lnSpc>
                <a:spcPct val="90000"/>
              </a:lnSpc>
              <a:spcBef>
                <a:spcPts val="535"/>
              </a:spcBef>
              <a:spcAft>
                <a:spcPts val="0"/>
              </a:spcAft>
              <a:buClr>
                <a:schemeClr val="dk1"/>
              </a:buClr>
              <a:buSzPts val="1071"/>
              <a:buNone/>
              <a:defRPr sz="1071"/>
            </a:lvl6pPr>
            <a:lvl7pPr indent="-228600" lvl="6" marL="3200400" algn="l">
              <a:lnSpc>
                <a:spcPct val="90000"/>
              </a:lnSpc>
              <a:spcBef>
                <a:spcPts val="535"/>
              </a:spcBef>
              <a:spcAft>
                <a:spcPts val="0"/>
              </a:spcAft>
              <a:buClr>
                <a:schemeClr val="dk1"/>
              </a:buClr>
              <a:buSzPts val="1071"/>
              <a:buNone/>
              <a:defRPr sz="1071"/>
            </a:lvl7pPr>
            <a:lvl8pPr indent="-228600" lvl="7" marL="3657600" algn="l">
              <a:lnSpc>
                <a:spcPct val="90000"/>
              </a:lnSpc>
              <a:spcBef>
                <a:spcPts val="535"/>
              </a:spcBef>
              <a:spcAft>
                <a:spcPts val="0"/>
              </a:spcAft>
              <a:buClr>
                <a:schemeClr val="dk1"/>
              </a:buClr>
              <a:buSzPts val="1071"/>
              <a:buNone/>
              <a:defRPr sz="1071"/>
            </a:lvl8pPr>
            <a:lvl9pPr indent="-228600" lvl="8" marL="4114800" algn="l">
              <a:lnSpc>
                <a:spcPct val="90000"/>
              </a:lnSpc>
              <a:spcBef>
                <a:spcPts val="535"/>
              </a:spcBef>
              <a:spcAft>
                <a:spcPts val="0"/>
              </a:spcAft>
              <a:buClr>
                <a:schemeClr val="dk1"/>
              </a:buClr>
              <a:buSzPts val="1071"/>
              <a:buNone/>
              <a:defRPr sz="1071"/>
            </a:lvl9pPr>
          </a:lstStyle>
          <a:p/>
        </p:txBody>
      </p:sp>
      <p:sp>
        <p:nvSpPr>
          <p:cNvPr id="115" name="Google Shape;115;p91"/>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91"/>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 name="Google Shape;117;p91"/>
          <p:cNvSpPr txBox="1"/>
          <p:nvPr>
            <p:ph idx="12" type="sldNum"/>
          </p:nvPr>
        </p:nvSpPr>
        <p:spPr>
          <a:xfrm>
            <a:off x="9218275" y="6805121"/>
            <a:ext cx="2936700" cy="390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118" name="Shape 118"/>
        <p:cNvGrpSpPr/>
        <p:nvPr/>
      </p:nvGrpSpPr>
      <p:grpSpPr>
        <a:xfrm>
          <a:off x="0" y="0"/>
          <a:ext cx="0" cy="0"/>
          <a:chOff x="0" y="0"/>
          <a:chExt cx="0" cy="0"/>
        </a:xfrm>
      </p:grpSpPr>
      <p:sp>
        <p:nvSpPr>
          <p:cNvPr id="119" name="Google Shape;119;p92"/>
          <p:cNvSpPr txBox="1"/>
          <p:nvPr>
            <p:ph type="title"/>
          </p:nvPr>
        </p:nvSpPr>
        <p:spPr>
          <a:xfrm>
            <a:off x="897354" y="390904"/>
            <a:ext cx="11257800" cy="1419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92"/>
          <p:cNvSpPr txBox="1"/>
          <p:nvPr>
            <p:ph idx="1" type="body"/>
          </p:nvPr>
        </p:nvSpPr>
        <p:spPr>
          <a:xfrm rot="5400000">
            <a:off x="4196821" y="-1345032"/>
            <a:ext cx="4658700" cy="11257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121" name="Google Shape;121;p92"/>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92"/>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92"/>
          <p:cNvSpPr txBox="1"/>
          <p:nvPr>
            <p:ph idx="12" type="sldNum"/>
          </p:nvPr>
        </p:nvSpPr>
        <p:spPr>
          <a:xfrm>
            <a:off x="9218275" y="6805121"/>
            <a:ext cx="2936700" cy="390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124" name="Shape 124"/>
        <p:cNvGrpSpPr/>
        <p:nvPr/>
      </p:nvGrpSpPr>
      <p:grpSpPr>
        <a:xfrm>
          <a:off x="0" y="0"/>
          <a:ext cx="0" cy="0"/>
          <a:chOff x="0" y="0"/>
          <a:chExt cx="0" cy="0"/>
        </a:xfrm>
      </p:grpSpPr>
      <p:sp>
        <p:nvSpPr>
          <p:cNvPr id="125" name="Google Shape;125;p93"/>
          <p:cNvSpPr txBox="1"/>
          <p:nvPr>
            <p:ph type="title"/>
          </p:nvPr>
        </p:nvSpPr>
        <p:spPr>
          <a:xfrm rot="5400000">
            <a:off x="7636771" y="2094904"/>
            <a:ext cx="6222300" cy="2814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93"/>
          <p:cNvSpPr txBox="1"/>
          <p:nvPr>
            <p:ph idx="1" type="body"/>
          </p:nvPr>
        </p:nvSpPr>
        <p:spPr>
          <a:xfrm rot="5400000">
            <a:off x="1926335" y="-637947"/>
            <a:ext cx="6222300" cy="82800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127" name="Google Shape;127;p93"/>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93"/>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93"/>
          <p:cNvSpPr txBox="1"/>
          <p:nvPr>
            <p:ph idx="12" type="sldNum"/>
          </p:nvPr>
        </p:nvSpPr>
        <p:spPr>
          <a:xfrm>
            <a:off x="9218275" y="6805121"/>
            <a:ext cx="2936700" cy="390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ユーザー設定レイアウト">
  <p:cSld name="1_ユーザー設定レイアウト">
    <p:spTree>
      <p:nvGrpSpPr>
        <p:cNvPr id="140" name="Shape 140"/>
        <p:cNvGrpSpPr/>
        <p:nvPr/>
      </p:nvGrpSpPr>
      <p:grpSpPr>
        <a:xfrm>
          <a:off x="0" y="0"/>
          <a:ext cx="0" cy="0"/>
          <a:chOff x="0" y="0"/>
          <a:chExt cx="0" cy="0"/>
        </a:xfrm>
      </p:grpSpPr>
      <p:sp>
        <p:nvSpPr>
          <p:cNvPr id="141" name="Google Shape;141;p63"/>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63"/>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43" name="Google Shape;143;p63"/>
          <p:cNvSpPr txBox="1"/>
          <p:nvPr>
            <p:ph idx="1" type="body"/>
          </p:nvPr>
        </p:nvSpPr>
        <p:spPr>
          <a:xfrm>
            <a:off x="315858" y="871887"/>
            <a:ext cx="12433200" cy="5397900"/>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44" name="Google Shape;144;p63"/>
          <p:cNvCxnSpPr/>
          <p:nvPr/>
        </p:nvCxnSpPr>
        <p:spPr>
          <a:xfrm>
            <a:off x="321320" y="6856604"/>
            <a:ext cx="123951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ユーザー設定レイアウト">
  <p:cSld name="1_ユーザー設定レイアウト">
    <p:spTree>
      <p:nvGrpSpPr>
        <p:cNvPr id="28" name="Shape 28"/>
        <p:cNvGrpSpPr/>
        <p:nvPr/>
      </p:nvGrpSpPr>
      <p:grpSpPr>
        <a:xfrm>
          <a:off x="0" y="0"/>
          <a:ext cx="0" cy="0"/>
          <a:chOff x="0" y="0"/>
          <a:chExt cx="0" cy="0"/>
        </a:xfrm>
      </p:grpSpPr>
      <p:sp>
        <p:nvSpPr>
          <p:cNvPr id="29" name="Google Shape;29;p68"/>
          <p:cNvSpPr txBox="1"/>
          <p:nvPr>
            <p:ph type="title"/>
          </p:nvPr>
        </p:nvSpPr>
        <p:spPr>
          <a:xfrm>
            <a:off x="330216" y="373715"/>
            <a:ext cx="12386061" cy="455414"/>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8"/>
          <p:cNvSpPr txBox="1"/>
          <p:nvPr>
            <p:ph idx="12" type="sldNum"/>
          </p:nvPr>
        </p:nvSpPr>
        <p:spPr>
          <a:xfrm>
            <a:off x="12262208" y="6957444"/>
            <a:ext cx="437856" cy="24127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31" name="Google Shape;31;p68"/>
          <p:cNvSpPr txBox="1"/>
          <p:nvPr>
            <p:ph idx="1" type="body"/>
          </p:nvPr>
        </p:nvSpPr>
        <p:spPr>
          <a:xfrm>
            <a:off x="315858" y="871887"/>
            <a:ext cx="12433270" cy="5397868"/>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45" name="Shape 145"/>
        <p:cNvGrpSpPr/>
        <p:nvPr/>
      </p:nvGrpSpPr>
      <p:grpSpPr>
        <a:xfrm>
          <a:off x="0" y="0"/>
          <a:ext cx="0" cy="0"/>
          <a:chOff x="0" y="0"/>
          <a:chExt cx="0" cy="0"/>
        </a:xfrm>
      </p:grpSpPr>
      <p:sp>
        <p:nvSpPr>
          <p:cNvPr id="146" name="Google Shape;146;p95"/>
          <p:cNvSpPr txBox="1"/>
          <p:nvPr>
            <p:ph idx="1" type="subTitle"/>
          </p:nvPr>
        </p:nvSpPr>
        <p:spPr>
          <a:xfrm>
            <a:off x="832517" y="4160577"/>
            <a:ext cx="11387400" cy="1876200"/>
          </a:xfrm>
          <a:prstGeom prst="rect">
            <a:avLst/>
          </a:prstGeom>
          <a:noFill/>
          <a:ln>
            <a:noFill/>
          </a:ln>
        </p:spPr>
        <p:txBody>
          <a:bodyPr anchorCtr="0" anchor="t" bIns="48575" lIns="0" spcFirstLastPara="1" rIns="97150" wrap="square" tIns="48575">
            <a:noAutofit/>
          </a:bodyPr>
          <a:lstStyle>
            <a:lvl1pPr lvl="0" algn="ctr">
              <a:lnSpc>
                <a:spcPct val="120000"/>
              </a:lnSpc>
              <a:spcBef>
                <a:spcPts val="280"/>
              </a:spcBef>
              <a:spcAft>
                <a:spcPts val="0"/>
              </a:spcAft>
              <a:buClr>
                <a:srgbClr val="7F7F7F"/>
              </a:buClr>
              <a:buSzPts val="1400"/>
              <a:buNone/>
              <a:defRPr sz="1400">
                <a:solidFill>
                  <a:srgbClr val="7F7F7F"/>
                </a:solidFill>
              </a:defRPr>
            </a:lvl1pPr>
            <a:lvl2pPr lvl="1" algn="ctr">
              <a:lnSpc>
                <a:spcPct val="120000"/>
              </a:lnSpc>
              <a:spcBef>
                <a:spcPts val="213"/>
              </a:spcBef>
              <a:spcAft>
                <a:spcPts val="0"/>
              </a:spcAft>
              <a:buClr>
                <a:srgbClr val="888888"/>
              </a:buClr>
              <a:buSzPts val="1300"/>
              <a:buNone/>
              <a:defRPr>
                <a:solidFill>
                  <a:srgbClr val="888888"/>
                </a:solidFill>
              </a:defRPr>
            </a:lvl2pPr>
            <a:lvl3pPr lvl="2" algn="ctr">
              <a:lnSpc>
                <a:spcPct val="120000"/>
              </a:lnSpc>
              <a:spcBef>
                <a:spcPts val="266"/>
              </a:spcBef>
              <a:spcAft>
                <a:spcPts val="0"/>
              </a:spcAft>
              <a:buClr>
                <a:srgbClr val="888888"/>
              </a:buClr>
              <a:buSzPts val="1300"/>
              <a:buNone/>
              <a:defRPr>
                <a:solidFill>
                  <a:srgbClr val="888888"/>
                </a:solidFill>
              </a:defRPr>
            </a:lvl3pPr>
            <a:lvl4pPr lvl="3" algn="ctr">
              <a:lnSpc>
                <a:spcPct val="120000"/>
              </a:lnSpc>
              <a:spcBef>
                <a:spcPts val="213"/>
              </a:spcBef>
              <a:spcAft>
                <a:spcPts val="0"/>
              </a:spcAft>
              <a:buClr>
                <a:srgbClr val="888888"/>
              </a:buClr>
              <a:buSzPts val="880"/>
              <a:buNone/>
              <a:defRPr>
                <a:solidFill>
                  <a:srgbClr val="888888"/>
                </a:solidFill>
              </a:defRPr>
            </a:lvl4pPr>
            <a:lvl5pPr lvl="4" algn="ctr">
              <a:lnSpc>
                <a:spcPct val="120000"/>
              </a:lnSpc>
              <a:spcBef>
                <a:spcPts val="213"/>
              </a:spcBef>
              <a:spcAft>
                <a:spcPts val="0"/>
              </a:spcAft>
              <a:buClr>
                <a:srgbClr val="888888"/>
              </a:buClr>
              <a:buSzPts val="1100"/>
              <a:buNone/>
              <a:defRPr>
                <a:solidFill>
                  <a:srgbClr val="888888"/>
                </a:solidFill>
              </a:defRPr>
            </a:lvl5pPr>
            <a:lvl6pPr lvl="5" algn="ctr">
              <a:lnSpc>
                <a:spcPct val="100000"/>
              </a:lnSpc>
              <a:spcBef>
                <a:spcPts val="420"/>
              </a:spcBef>
              <a:spcAft>
                <a:spcPts val="0"/>
              </a:spcAft>
              <a:buClr>
                <a:srgbClr val="888888"/>
              </a:buClr>
              <a:buSzPts val="2100"/>
              <a:buNone/>
              <a:defRPr>
                <a:solidFill>
                  <a:srgbClr val="888888"/>
                </a:solidFill>
              </a:defRPr>
            </a:lvl6pPr>
            <a:lvl7pPr lvl="6" algn="ctr">
              <a:lnSpc>
                <a:spcPct val="100000"/>
              </a:lnSpc>
              <a:spcBef>
                <a:spcPts val="420"/>
              </a:spcBef>
              <a:spcAft>
                <a:spcPts val="0"/>
              </a:spcAft>
              <a:buClr>
                <a:srgbClr val="888888"/>
              </a:buClr>
              <a:buSzPts val="2100"/>
              <a:buNone/>
              <a:defRPr>
                <a:solidFill>
                  <a:srgbClr val="888888"/>
                </a:solidFill>
              </a:defRPr>
            </a:lvl7pPr>
            <a:lvl8pPr lvl="7" algn="ctr">
              <a:lnSpc>
                <a:spcPct val="100000"/>
              </a:lnSpc>
              <a:spcBef>
                <a:spcPts val="420"/>
              </a:spcBef>
              <a:spcAft>
                <a:spcPts val="0"/>
              </a:spcAft>
              <a:buClr>
                <a:srgbClr val="888888"/>
              </a:buClr>
              <a:buSzPts val="2100"/>
              <a:buNone/>
              <a:defRPr>
                <a:solidFill>
                  <a:srgbClr val="888888"/>
                </a:solidFill>
              </a:defRPr>
            </a:lvl8pPr>
            <a:lvl9pPr lvl="8" algn="ctr">
              <a:lnSpc>
                <a:spcPct val="100000"/>
              </a:lnSpc>
              <a:spcBef>
                <a:spcPts val="420"/>
              </a:spcBef>
              <a:spcAft>
                <a:spcPts val="0"/>
              </a:spcAft>
              <a:buClr>
                <a:srgbClr val="888888"/>
              </a:buClr>
              <a:buSzPts val="2100"/>
              <a:buNone/>
              <a:defRPr>
                <a:solidFill>
                  <a:srgbClr val="888888"/>
                </a:solidFill>
              </a:defRPr>
            </a:lvl9pPr>
          </a:lstStyle>
          <a:p/>
        </p:txBody>
      </p:sp>
      <p:sp>
        <p:nvSpPr>
          <p:cNvPr id="147" name="Google Shape;147;p95"/>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48" name="Google Shape;148;p95"/>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95"/>
          <p:cNvSpPr txBox="1"/>
          <p:nvPr>
            <p:ph idx="2" type="body"/>
          </p:nvPr>
        </p:nvSpPr>
        <p:spPr>
          <a:xfrm>
            <a:off x="587783" y="2003240"/>
            <a:ext cx="11866500" cy="2050500"/>
          </a:xfrm>
          <a:prstGeom prst="rect">
            <a:avLst/>
          </a:prstGeom>
          <a:noFill/>
          <a:ln>
            <a:noFill/>
          </a:ln>
        </p:spPr>
        <p:txBody>
          <a:bodyPr anchorCtr="0" anchor="ctr" bIns="48575" lIns="0" spcFirstLastPara="1" rIns="97150" wrap="square" tIns="48575">
            <a:noAutofit/>
          </a:bodyPr>
          <a:lstStyle>
            <a:lvl1pPr indent="-228600" lvl="0" marL="457200" algn="ctr">
              <a:lnSpc>
                <a:spcPct val="120000"/>
              </a:lnSpc>
              <a:spcBef>
                <a:spcPts val="860"/>
              </a:spcBef>
              <a:spcAft>
                <a:spcPts val="0"/>
              </a:spcAft>
              <a:buClr>
                <a:schemeClr val="dk1"/>
              </a:buClr>
              <a:buSzPts val="4300"/>
              <a:buNone/>
              <a:defRPr b="1" sz="4300"/>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ユーザー設定レイアウト">
  <p:cSld name="ユーザー設定レイアウト">
    <p:spTree>
      <p:nvGrpSpPr>
        <p:cNvPr id="150" name="Shape 150"/>
        <p:cNvGrpSpPr/>
        <p:nvPr/>
      </p:nvGrpSpPr>
      <p:grpSpPr>
        <a:xfrm>
          <a:off x="0" y="0"/>
          <a:ext cx="0" cy="0"/>
          <a:chOff x="0" y="0"/>
          <a:chExt cx="0" cy="0"/>
        </a:xfrm>
      </p:grpSpPr>
      <p:sp>
        <p:nvSpPr>
          <p:cNvPr id="151" name="Google Shape;151;p96"/>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96"/>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53" name="Google Shape;153;p96"/>
          <p:cNvSpPr txBox="1"/>
          <p:nvPr>
            <p:ph idx="1" type="body"/>
          </p:nvPr>
        </p:nvSpPr>
        <p:spPr>
          <a:xfrm>
            <a:off x="315858" y="871887"/>
            <a:ext cx="12433200" cy="5397900"/>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154" name="Shape 154"/>
        <p:cNvGrpSpPr/>
        <p:nvPr/>
      </p:nvGrpSpPr>
      <p:grpSpPr>
        <a:xfrm>
          <a:off x="0" y="0"/>
          <a:ext cx="0" cy="0"/>
          <a:chOff x="0" y="0"/>
          <a:chExt cx="0" cy="0"/>
        </a:xfrm>
      </p:grpSpPr>
      <p:sp>
        <p:nvSpPr>
          <p:cNvPr id="155" name="Google Shape;155;p97"/>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97"/>
          <p:cNvSpPr txBox="1"/>
          <p:nvPr>
            <p:ph idx="1" type="body"/>
          </p:nvPr>
        </p:nvSpPr>
        <p:spPr>
          <a:xfrm>
            <a:off x="316825" y="3304187"/>
            <a:ext cx="12180300" cy="3219300"/>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7" name="Google Shape;157;p97"/>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58" name="Google Shape;158;p97"/>
          <p:cNvSpPr txBox="1"/>
          <p:nvPr>
            <p:ph idx="2" type="body"/>
          </p:nvPr>
        </p:nvSpPr>
        <p:spPr>
          <a:xfrm>
            <a:off x="316823" y="859274"/>
            <a:ext cx="12180300" cy="2141100"/>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1">
  <p:cSld name="タイトルとコンテンツ_1">
    <p:spTree>
      <p:nvGrpSpPr>
        <p:cNvPr id="159" name="Shape 159"/>
        <p:cNvGrpSpPr/>
        <p:nvPr/>
      </p:nvGrpSpPr>
      <p:grpSpPr>
        <a:xfrm>
          <a:off x="0" y="0"/>
          <a:ext cx="0" cy="0"/>
          <a:chOff x="0" y="0"/>
          <a:chExt cx="0" cy="0"/>
        </a:xfrm>
      </p:grpSpPr>
      <p:sp>
        <p:nvSpPr>
          <p:cNvPr id="160" name="Google Shape;160;p98"/>
          <p:cNvSpPr txBox="1"/>
          <p:nvPr>
            <p:ph idx="12" type="sldNum"/>
          </p:nvPr>
        </p:nvSpPr>
        <p:spPr>
          <a:xfrm>
            <a:off x="9914993" y="6951272"/>
            <a:ext cx="2936700" cy="390900"/>
          </a:xfrm>
          <a:prstGeom prst="rect">
            <a:avLst/>
          </a:prstGeom>
          <a:noFill/>
          <a:ln>
            <a:noFill/>
          </a:ln>
        </p:spPr>
        <p:txBody>
          <a:bodyPr anchorCtr="0" anchor="ctr" bIns="59800" lIns="119625" spcFirstLastPara="1" rIns="119625" wrap="square" tIns="598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61" name="Google Shape;161;p98"/>
          <p:cNvSpPr txBox="1"/>
          <p:nvPr/>
        </p:nvSpPr>
        <p:spPr>
          <a:xfrm>
            <a:off x="254922" y="302522"/>
            <a:ext cx="5288100" cy="395400"/>
          </a:xfrm>
          <a:prstGeom prst="rect">
            <a:avLst/>
          </a:prstGeom>
          <a:noFill/>
          <a:ln>
            <a:noFill/>
          </a:ln>
        </p:spPr>
        <p:txBody>
          <a:bodyPr anchorCtr="0" anchor="t" bIns="59800" lIns="119625" spcFirstLastPara="1" rIns="119625" wrap="square" tIns="598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Meiryo"/>
              <a:ea typeface="Meiryo"/>
              <a:cs typeface="Meiryo"/>
              <a:sym typeface="Meiryo"/>
            </a:endParaRPr>
          </a:p>
        </p:txBody>
      </p:sp>
      <p:pic>
        <p:nvPicPr>
          <p:cNvPr descr="C:\Users\USER\Desktop\PRIME SIRYO\gurabia 300450\shujo prime.jpg" id="162" name="Google Shape;162;p98"/>
          <p:cNvPicPr preferRelativeResize="0"/>
          <p:nvPr/>
        </p:nvPicPr>
        <p:blipFill rotWithShape="1">
          <a:blip r:embed="rId2">
            <a:alphaModFix/>
          </a:blip>
          <a:srcRect b="0" l="0" r="0" t="0"/>
          <a:stretch/>
        </p:blipFill>
        <p:spPr>
          <a:xfrm>
            <a:off x="11209407" y="93460"/>
            <a:ext cx="1203069" cy="275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2">
  <p:cSld name="OBJECT_1">
    <p:spTree>
      <p:nvGrpSpPr>
        <p:cNvPr id="163" name="Shape 163"/>
        <p:cNvGrpSpPr/>
        <p:nvPr/>
      </p:nvGrpSpPr>
      <p:grpSpPr>
        <a:xfrm>
          <a:off x="0" y="0"/>
          <a:ext cx="0" cy="0"/>
          <a:chOff x="0" y="0"/>
          <a:chExt cx="0" cy="0"/>
        </a:xfrm>
      </p:grpSpPr>
      <p:sp>
        <p:nvSpPr>
          <p:cNvPr id="164" name="Google Shape;164;p99"/>
          <p:cNvSpPr txBox="1"/>
          <p:nvPr>
            <p:ph type="title"/>
          </p:nvPr>
        </p:nvSpPr>
        <p:spPr>
          <a:xfrm>
            <a:off x="897354" y="390903"/>
            <a:ext cx="11257800" cy="1419300"/>
          </a:xfrm>
          <a:prstGeom prst="rect">
            <a:avLst/>
          </a:prstGeom>
          <a:noFill/>
          <a:ln>
            <a:noFill/>
          </a:ln>
        </p:spPr>
        <p:txBody>
          <a:bodyPr anchorCtr="0" anchor="ctr" bIns="48925" lIns="97875" spcFirstLastPara="1" rIns="97875" wrap="square" tIns="48925">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99"/>
          <p:cNvSpPr txBox="1"/>
          <p:nvPr>
            <p:ph idx="1" type="body"/>
          </p:nvPr>
        </p:nvSpPr>
        <p:spPr>
          <a:xfrm>
            <a:off x="897354" y="1954514"/>
            <a:ext cx="11257800" cy="4658400"/>
          </a:xfrm>
          <a:prstGeom prst="rect">
            <a:avLst/>
          </a:prstGeom>
          <a:noFill/>
          <a:ln>
            <a:noFill/>
          </a:ln>
        </p:spPr>
        <p:txBody>
          <a:bodyPr anchorCtr="0" anchor="t" bIns="48925" lIns="97875" spcFirstLastPara="1" rIns="97875" wrap="square" tIns="48925">
            <a:noAutofit/>
          </a:bodyPr>
          <a:lstStyle>
            <a:lvl1pPr indent="-228600" lvl="0" marL="457200" algn="l">
              <a:lnSpc>
                <a:spcPct val="90000"/>
              </a:lnSpc>
              <a:spcBef>
                <a:spcPts val="1100"/>
              </a:spcBef>
              <a:spcAft>
                <a:spcPts val="0"/>
              </a:spcAft>
              <a:buClr>
                <a:schemeClr val="dk1"/>
              </a:buClr>
              <a:buSzPts val="1900"/>
              <a:buNone/>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32" name="Shape 32"/>
        <p:cNvGrpSpPr/>
        <p:nvPr/>
      </p:nvGrpSpPr>
      <p:grpSpPr>
        <a:xfrm>
          <a:off x="0" y="0"/>
          <a:ext cx="0" cy="0"/>
          <a:chOff x="0" y="0"/>
          <a:chExt cx="0" cy="0"/>
        </a:xfrm>
      </p:grpSpPr>
      <p:sp>
        <p:nvSpPr>
          <p:cNvPr id="33" name="Google Shape;33;p69"/>
          <p:cNvSpPr txBox="1"/>
          <p:nvPr>
            <p:ph idx="1" type="subTitle"/>
          </p:nvPr>
        </p:nvSpPr>
        <p:spPr>
          <a:xfrm>
            <a:off x="832517" y="4160577"/>
            <a:ext cx="11387401" cy="1876337"/>
          </a:xfrm>
          <a:prstGeom prst="rect">
            <a:avLst/>
          </a:prstGeom>
          <a:noFill/>
          <a:ln>
            <a:noFill/>
          </a:ln>
        </p:spPr>
        <p:txBody>
          <a:bodyPr anchorCtr="0" anchor="t" bIns="48575" lIns="0" spcFirstLastPara="1" rIns="97150" wrap="square" tIns="48575">
            <a:noAutofit/>
          </a:bodyPr>
          <a:lstStyle>
            <a:lvl1pPr lvl="0" algn="ctr">
              <a:lnSpc>
                <a:spcPct val="120000"/>
              </a:lnSpc>
              <a:spcBef>
                <a:spcPts val="280"/>
              </a:spcBef>
              <a:spcAft>
                <a:spcPts val="0"/>
              </a:spcAft>
              <a:buClr>
                <a:srgbClr val="7F7F7F"/>
              </a:buClr>
              <a:buSzPts val="1400"/>
              <a:buNone/>
              <a:defRPr sz="1400">
                <a:solidFill>
                  <a:srgbClr val="7F7F7F"/>
                </a:solidFill>
              </a:defRPr>
            </a:lvl1pPr>
            <a:lvl2pPr lvl="1" algn="ctr">
              <a:lnSpc>
                <a:spcPct val="120000"/>
              </a:lnSpc>
              <a:spcBef>
                <a:spcPts val="213"/>
              </a:spcBef>
              <a:spcAft>
                <a:spcPts val="0"/>
              </a:spcAft>
              <a:buClr>
                <a:srgbClr val="888888"/>
              </a:buClr>
              <a:buSzPts val="1300"/>
              <a:buNone/>
              <a:defRPr>
                <a:solidFill>
                  <a:srgbClr val="888888"/>
                </a:solidFill>
              </a:defRPr>
            </a:lvl2pPr>
            <a:lvl3pPr lvl="2" algn="ctr">
              <a:lnSpc>
                <a:spcPct val="120000"/>
              </a:lnSpc>
              <a:spcBef>
                <a:spcPts val="266"/>
              </a:spcBef>
              <a:spcAft>
                <a:spcPts val="0"/>
              </a:spcAft>
              <a:buClr>
                <a:srgbClr val="888888"/>
              </a:buClr>
              <a:buSzPts val="1300"/>
              <a:buNone/>
              <a:defRPr>
                <a:solidFill>
                  <a:srgbClr val="888888"/>
                </a:solidFill>
              </a:defRPr>
            </a:lvl3pPr>
            <a:lvl4pPr lvl="3" algn="ctr">
              <a:lnSpc>
                <a:spcPct val="120000"/>
              </a:lnSpc>
              <a:spcBef>
                <a:spcPts val="213"/>
              </a:spcBef>
              <a:spcAft>
                <a:spcPts val="0"/>
              </a:spcAft>
              <a:buClr>
                <a:srgbClr val="888888"/>
              </a:buClr>
              <a:buSzPts val="880"/>
              <a:buNone/>
              <a:defRPr>
                <a:solidFill>
                  <a:srgbClr val="888888"/>
                </a:solidFill>
              </a:defRPr>
            </a:lvl4pPr>
            <a:lvl5pPr lvl="4" algn="ctr">
              <a:lnSpc>
                <a:spcPct val="120000"/>
              </a:lnSpc>
              <a:spcBef>
                <a:spcPts val="213"/>
              </a:spcBef>
              <a:spcAft>
                <a:spcPts val="0"/>
              </a:spcAft>
              <a:buClr>
                <a:srgbClr val="888888"/>
              </a:buClr>
              <a:buSzPts val="1100"/>
              <a:buNone/>
              <a:defRPr>
                <a:solidFill>
                  <a:srgbClr val="888888"/>
                </a:solidFill>
              </a:defRPr>
            </a:lvl5pPr>
            <a:lvl6pPr lvl="5" algn="ctr">
              <a:lnSpc>
                <a:spcPct val="100000"/>
              </a:lnSpc>
              <a:spcBef>
                <a:spcPts val="420"/>
              </a:spcBef>
              <a:spcAft>
                <a:spcPts val="0"/>
              </a:spcAft>
              <a:buClr>
                <a:srgbClr val="888888"/>
              </a:buClr>
              <a:buSzPts val="2100"/>
              <a:buNone/>
              <a:defRPr>
                <a:solidFill>
                  <a:srgbClr val="888888"/>
                </a:solidFill>
              </a:defRPr>
            </a:lvl6pPr>
            <a:lvl7pPr lvl="6" algn="ctr">
              <a:lnSpc>
                <a:spcPct val="100000"/>
              </a:lnSpc>
              <a:spcBef>
                <a:spcPts val="420"/>
              </a:spcBef>
              <a:spcAft>
                <a:spcPts val="0"/>
              </a:spcAft>
              <a:buClr>
                <a:srgbClr val="888888"/>
              </a:buClr>
              <a:buSzPts val="2100"/>
              <a:buNone/>
              <a:defRPr>
                <a:solidFill>
                  <a:srgbClr val="888888"/>
                </a:solidFill>
              </a:defRPr>
            </a:lvl7pPr>
            <a:lvl8pPr lvl="7" algn="ctr">
              <a:lnSpc>
                <a:spcPct val="100000"/>
              </a:lnSpc>
              <a:spcBef>
                <a:spcPts val="420"/>
              </a:spcBef>
              <a:spcAft>
                <a:spcPts val="0"/>
              </a:spcAft>
              <a:buClr>
                <a:srgbClr val="888888"/>
              </a:buClr>
              <a:buSzPts val="2100"/>
              <a:buNone/>
              <a:defRPr>
                <a:solidFill>
                  <a:srgbClr val="888888"/>
                </a:solidFill>
              </a:defRPr>
            </a:lvl8pPr>
            <a:lvl9pPr lvl="8" algn="ctr">
              <a:lnSpc>
                <a:spcPct val="100000"/>
              </a:lnSpc>
              <a:spcBef>
                <a:spcPts val="420"/>
              </a:spcBef>
              <a:spcAft>
                <a:spcPts val="0"/>
              </a:spcAft>
              <a:buClr>
                <a:srgbClr val="888888"/>
              </a:buClr>
              <a:buSzPts val="2100"/>
              <a:buNone/>
              <a:defRPr>
                <a:solidFill>
                  <a:srgbClr val="888888"/>
                </a:solidFill>
              </a:defRPr>
            </a:lvl9pPr>
          </a:lstStyle>
          <a:p/>
        </p:txBody>
      </p:sp>
      <p:sp>
        <p:nvSpPr>
          <p:cNvPr id="34" name="Google Shape;34;p69"/>
          <p:cNvSpPr txBox="1"/>
          <p:nvPr>
            <p:ph idx="12" type="sldNum"/>
          </p:nvPr>
        </p:nvSpPr>
        <p:spPr>
          <a:xfrm>
            <a:off x="12262208" y="6957444"/>
            <a:ext cx="437856" cy="24127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35" name="Google Shape;35;p69"/>
          <p:cNvSpPr txBox="1"/>
          <p:nvPr>
            <p:ph type="title"/>
          </p:nvPr>
        </p:nvSpPr>
        <p:spPr>
          <a:xfrm>
            <a:off x="330216" y="373715"/>
            <a:ext cx="12386061" cy="455414"/>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9"/>
          <p:cNvSpPr txBox="1"/>
          <p:nvPr>
            <p:ph idx="2" type="body"/>
          </p:nvPr>
        </p:nvSpPr>
        <p:spPr>
          <a:xfrm>
            <a:off x="587783" y="2003240"/>
            <a:ext cx="11866411" cy="2050466"/>
          </a:xfrm>
          <a:prstGeom prst="rect">
            <a:avLst/>
          </a:prstGeom>
          <a:noFill/>
          <a:ln>
            <a:noFill/>
          </a:ln>
        </p:spPr>
        <p:txBody>
          <a:bodyPr anchorCtr="0" anchor="ctr" bIns="48575" lIns="0" spcFirstLastPara="1" rIns="97150" wrap="square" tIns="48575">
            <a:noAutofit/>
          </a:bodyPr>
          <a:lstStyle>
            <a:lvl1pPr indent="-228600" lvl="0" marL="457200" algn="ctr">
              <a:lnSpc>
                <a:spcPct val="120000"/>
              </a:lnSpc>
              <a:spcBef>
                <a:spcPts val="860"/>
              </a:spcBef>
              <a:spcAft>
                <a:spcPts val="0"/>
              </a:spcAft>
              <a:buClr>
                <a:schemeClr val="dk1"/>
              </a:buClr>
              <a:buSzPts val="4300"/>
              <a:buNone/>
              <a:defRPr b="1" sz="4300"/>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ユーザー設定レイアウト">
  <p:cSld name="ユーザー設定レイアウト">
    <p:spTree>
      <p:nvGrpSpPr>
        <p:cNvPr id="37" name="Shape 37"/>
        <p:cNvGrpSpPr/>
        <p:nvPr/>
      </p:nvGrpSpPr>
      <p:grpSpPr>
        <a:xfrm>
          <a:off x="0" y="0"/>
          <a:ext cx="0" cy="0"/>
          <a:chOff x="0" y="0"/>
          <a:chExt cx="0" cy="0"/>
        </a:xfrm>
      </p:grpSpPr>
      <p:sp>
        <p:nvSpPr>
          <p:cNvPr id="38" name="Google Shape;38;p70"/>
          <p:cNvSpPr txBox="1"/>
          <p:nvPr>
            <p:ph type="title"/>
          </p:nvPr>
        </p:nvSpPr>
        <p:spPr>
          <a:xfrm>
            <a:off x="330216" y="373715"/>
            <a:ext cx="12386061" cy="455414"/>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2000"/>
              <a:buFont typeface="Verdana"/>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0"/>
          <p:cNvSpPr txBox="1"/>
          <p:nvPr>
            <p:ph idx="12" type="sldNum"/>
          </p:nvPr>
        </p:nvSpPr>
        <p:spPr>
          <a:xfrm>
            <a:off x="12262208" y="6957444"/>
            <a:ext cx="437856" cy="24127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40" name="Google Shape;40;p70"/>
          <p:cNvSpPr txBox="1"/>
          <p:nvPr>
            <p:ph idx="1" type="body"/>
          </p:nvPr>
        </p:nvSpPr>
        <p:spPr>
          <a:xfrm>
            <a:off x="315858" y="871887"/>
            <a:ext cx="12433270" cy="5397868"/>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41" name="Shape 41"/>
        <p:cNvGrpSpPr/>
        <p:nvPr/>
      </p:nvGrpSpPr>
      <p:grpSpPr>
        <a:xfrm>
          <a:off x="0" y="0"/>
          <a:ext cx="0" cy="0"/>
          <a:chOff x="0" y="0"/>
          <a:chExt cx="0" cy="0"/>
        </a:xfrm>
      </p:grpSpPr>
      <p:sp>
        <p:nvSpPr>
          <p:cNvPr id="42" name="Google Shape;42;p71"/>
          <p:cNvSpPr txBox="1"/>
          <p:nvPr>
            <p:ph type="title"/>
          </p:nvPr>
        </p:nvSpPr>
        <p:spPr>
          <a:xfrm>
            <a:off x="330216" y="373715"/>
            <a:ext cx="12386061" cy="455414"/>
          </a:xfrm>
          <a:prstGeom prst="rect">
            <a:avLst/>
          </a:prstGeom>
          <a:noFill/>
          <a:ln>
            <a:noFill/>
          </a:ln>
        </p:spPr>
        <p:txBody>
          <a:bodyPr anchorCtr="0" anchor="ctr" bIns="0" lIns="107975" spcFirstLastPara="1" rIns="107975" wrap="square" tIns="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1"/>
          <p:cNvSpPr txBox="1"/>
          <p:nvPr>
            <p:ph idx="1" type="body"/>
          </p:nvPr>
        </p:nvSpPr>
        <p:spPr>
          <a:xfrm>
            <a:off x="316825" y="3304187"/>
            <a:ext cx="12180207" cy="3219231"/>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4" name="Google Shape;44;p71"/>
          <p:cNvSpPr txBox="1"/>
          <p:nvPr>
            <p:ph idx="12" type="sldNum"/>
          </p:nvPr>
        </p:nvSpPr>
        <p:spPr>
          <a:xfrm>
            <a:off x="12262208" y="6957444"/>
            <a:ext cx="437856" cy="241270"/>
          </a:xfrm>
          <a:prstGeom prst="rect">
            <a:avLst/>
          </a:prstGeom>
          <a:noFill/>
          <a:ln>
            <a:noFill/>
          </a:ln>
        </p:spPr>
        <p:txBody>
          <a:bodyPr anchorCtr="0" anchor="ctr" bIns="48575" lIns="0" spcFirstLastPara="1" rIns="0" wrap="square" tIns="485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45" name="Google Shape;45;p71"/>
          <p:cNvSpPr txBox="1"/>
          <p:nvPr>
            <p:ph idx="2" type="body"/>
          </p:nvPr>
        </p:nvSpPr>
        <p:spPr>
          <a:xfrm>
            <a:off x="316823" y="859274"/>
            <a:ext cx="12180207" cy="2141232"/>
          </a:xfrm>
          <a:prstGeom prst="rect">
            <a:avLst/>
          </a:prstGeom>
          <a:noFill/>
          <a:ln>
            <a:noFill/>
          </a:ln>
        </p:spPr>
        <p:txBody>
          <a:bodyPr anchorCtr="0" anchor="t" bIns="48575" lIns="0" spcFirstLastPara="1" rIns="97150" wrap="square" tIns="48575">
            <a:noAutofit/>
          </a:bodyPr>
          <a:lstStyle>
            <a:lvl1pPr indent="-228600" lvl="0" marL="457200" algn="l">
              <a:lnSpc>
                <a:spcPct val="120000"/>
              </a:lnSpc>
              <a:spcBef>
                <a:spcPts val="360"/>
              </a:spcBef>
              <a:spcAft>
                <a:spcPts val="0"/>
              </a:spcAft>
              <a:buClr>
                <a:schemeClr val="dk1"/>
              </a:buClr>
              <a:buSzPts val="1800"/>
              <a:buNone/>
              <a:defRPr/>
            </a:lvl1pPr>
            <a:lvl2pPr indent="-342900" lvl="1" marL="914400" algn="l">
              <a:lnSpc>
                <a:spcPct val="120000"/>
              </a:lnSpc>
              <a:spcBef>
                <a:spcPts val="213"/>
              </a:spcBef>
              <a:spcAft>
                <a:spcPts val="0"/>
              </a:spcAft>
              <a:buClr>
                <a:schemeClr val="dk1"/>
              </a:buClr>
              <a:buSzPts val="1800"/>
              <a:buChar char="■"/>
              <a:defRPr/>
            </a:lvl2pPr>
            <a:lvl3pPr indent="-342900" lvl="2" marL="1371600" algn="l">
              <a:lnSpc>
                <a:spcPct val="120000"/>
              </a:lnSpc>
              <a:spcBef>
                <a:spcPts val="266"/>
              </a:spcBef>
              <a:spcAft>
                <a:spcPts val="0"/>
              </a:spcAft>
              <a:buClr>
                <a:schemeClr val="dk1"/>
              </a:buClr>
              <a:buSzPts val="1800"/>
              <a:buChar char="➣"/>
              <a:defRPr/>
            </a:lvl3pPr>
            <a:lvl4pPr indent="-320039" lvl="3" marL="1828800" algn="l">
              <a:lnSpc>
                <a:spcPct val="120000"/>
              </a:lnSpc>
              <a:spcBef>
                <a:spcPts val="213"/>
              </a:spcBef>
              <a:spcAft>
                <a:spcPts val="0"/>
              </a:spcAft>
              <a:buClr>
                <a:schemeClr val="dk1"/>
              </a:buClr>
              <a:buSzPts val="1440"/>
              <a:buChar char="●"/>
              <a:defRPr/>
            </a:lvl4pPr>
            <a:lvl5pPr indent="-342900" lvl="4" marL="2286000" algn="l">
              <a:lnSpc>
                <a:spcPct val="120000"/>
              </a:lnSpc>
              <a:spcBef>
                <a:spcPts val="213"/>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1">
  <p:cSld name="タイトルとコンテンツ_1">
    <p:spTree>
      <p:nvGrpSpPr>
        <p:cNvPr id="46" name="Shape 46"/>
        <p:cNvGrpSpPr/>
        <p:nvPr/>
      </p:nvGrpSpPr>
      <p:grpSpPr>
        <a:xfrm>
          <a:off x="0" y="0"/>
          <a:ext cx="0" cy="0"/>
          <a:chOff x="0" y="0"/>
          <a:chExt cx="0" cy="0"/>
        </a:xfrm>
      </p:grpSpPr>
      <p:sp>
        <p:nvSpPr>
          <p:cNvPr id="47" name="Google Shape;47;p72"/>
          <p:cNvSpPr txBox="1"/>
          <p:nvPr>
            <p:ph idx="12" type="sldNum"/>
          </p:nvPr>
        </p:nvSpPr>
        <p:spPr>
          <a:xfrm>
            <a:off x="9914993" y="6951272"/>
            <a:ext cx="2936700" cy="390900"/>
          </a:xfrm>
          <a:prstGeom prst="rect">
            <a:avLst/>
          </a:prstGeom>
          <a:noFill/>
          <a:ln>
            <a:noFill/>
          </a:ln>
        </p:spPr>
        <p:txBody>
          <a:bodyPr anchorCtr="0" anchor="ctr" bIns="59800" lIns="119625" spcFirstLastPara="1" rIns="119625" wrap="square" tIns="598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48" name="Google Shape;48;p72"/>
          <p:cNvSpPr txBox="1"/>
          <p:nvPr/>
        </p:nvSpPr>
        <p:spPr>
          <a:xfrm>
            <a:off x="254922" y="302522"/>
            <a:ext cx="5288100" cy="395400"/>
          </a:xfrm>
          <a:prstGeom prst="rect">
            <a:avLst/>
          </a:prstGeom>
          <a:noFill/>
          <a:ln>
            <a:noFill/>
          </a:ln>
        </p:spPr>
        <p:txBody>
          <a:bodyPr anchorCtr="0" anchor="t" bIns="59800" lIns="119625" spcFirstLastPara="1" rIns="119625" wrap="square" tIns="598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Meiryo"/>
              <a:ea typeface="Meiryo"/>
              <a:cs typeface="Meiryo"/>
              <a:sym typeface="Meiryo"/>
            </a:endParaRPr>
          </a:p>
        </p:txBody>
      </p:sp>
      <p:pic>
        <p:nvPicPr>
          <p:cNvPr descr="C:\Users\USER\Desktop\PRIME SIRYO\gurabia 300450\shujo prime.jpg" id="49" name="Google Shape;49;p72"/>
          <p:cNvPicPr preferRelativeResize="0"/>
          <p:nvPr/>
        </p:nvPicPr>
        <p:blipFill rotWithShape="1">
          <a:blip r:embed="rId2">
            <a:alphaModFix/>
          </a:blip>
          <a:srcRect b="0" l="0" r="0" t="0"/>
          <a:stretch/>
        </p:blipFill>
        <p:spPr>
          <a:xfrm>
            <a:off x="11209407" y="93460"/>
            <a:ext cx="1203069" cy="2753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56" name="Shape 56"/>
        <p:cNvGrpSpPr/>
        <p:nvPr/>
      </p:nvGrpSpPr>
      <p:grpSpPr>
        <a:xfrm>
          <a:off x="0" y="0"/>
          <a:ext cx="0" cy="0"/>
          <a:chOff x="0" y="0"/>
          <a:chExt cx="0" cy="0"/>
        </a:xfrm>
      </p:grpSpPr>
      <p:sp>
        <p:nvSpPr>
          <p:cNvPr id="57" name="Google Shape;57;p60"/>
          <p:cNvSpPr txBox="1"/>
          <p:nvPr>
            <p:ph type="title"/>
          </p:nvPr>
        </p:nvSpPr>
        <p:spPr>
          <a:xfrm>
            <a:off x="897354" y="390904"/>
            <a:ext cx="11257800" cy="1419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0"/>
          <p:cNvSpPr txBox="1"/>
          <p:nvPr>
            <p:ph idx="1" type="body"/>
          </p:nvPr>
        </p:nvSpPr>
        <p:spPr>
          <a:xfrm>
            <a:off x="897354" y="1954518"/>
            <a:ext cx="11257800" cy="4658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71"/>
              </a:spcBef>
              <a:spcAft>
                <a:spcPts val="0"/>
              </a:spcAft>
              <a:buClr>
                <a:schemeClr val="dk1"/>
              </a:buClr>
              <a:buSzPts val="1800"/>
              <a:buChar char="•"/>
              <a:defRPr/>
            </a:lvl1pPr>
            <a:lvl2pPr indent="-342900" lvl="1" marL="914400" algn="l">
              <a:lnSpc>
                <a:spcPct val="90000"/>
              </a:lnSpc>
              <a:spcBef>
                <a:spcPts val="535"/>
              </a:spcBef>
              <a:spcAft>
                <a:spcPts val="0"/>
              </a:spcAft>
              <a:buClr>
                <a:schemeClr val="dk1"/>
              </a:buClr>
              <a:buSzPts val="1800"/>
              <a:buChar char="•"/>
              <a:defRPr/>
            </a:lvl2pPr>
            <a:lvl3pPr indent="-342900" lvl="2" marL="1371600" algn="l">
              <a:lnSpc>
                <a:spcPct val="90000"/>
              </a:lnSpc>
              <a:spcBef>
                <a:spcPts val="535"/>
              </a:spcBef>
              <a:spcAft>
                <a:spcPts val="0"/>
              </a:spcAft>
              <a:buClr>
                <a:schemeClr val="dk1"/>
              </a:buClr>
              <a:buSzPts val="1800"/>
              <a:buChar char="•"/>
              <a:defRPr/>
            </a:lvl3pPr>
            <a:lvl4pPr indent="-342900" lvl="3" marL="1828800" algn="l">
              <a:lnSpc>
                <a:spcPct val="90000"/>
              </a:lnSpc>
              <a:spcBef>
                <a:spcPts val="535"/>
              </a:spcBef>
              <a:spcAft>
                <a:spcPts val="0"/>
              </a:spcAft>
              <a:buClr>
                <a:schemeClr val="dk1"/>
              </a:buClr>
              <a:buSzPts val="1800"/>
              <a:buChar char="•"/>
              <a:defRPr/>
            </a:lvl4pPr>
            <a:lvl5pPr indent="-342900" lvl="4" marL="2286000" algn="l">
              <a:lnSpc>
                <a:spcPct val="90000"/>
              </a:lnSpc>
              <a:spcBef>
                <a:spcPts val="535"/>
              </a:spcBef>
              <a:spcAft>
                <a:spcPts val="0"/>
              </a:spcAft>
              <a:buClr>
                <a:schemeClr val="dk1"/>
              </a:buClr>
              <a:buSzPts val="1800"/>
              <a:buChar char="•"/>
              <a:defRPr/>
            </a:lvl5pPr>
            <a:lvl6pPr indent="-342900" lvl="5" marL="2743200" algn="l">
              <a:lnSpc>
                <a:spcPct val="90000"/>
              </a:lnSpc>
              <a:spcBef>
                <a:spcPts val="535"/>
              </a:spcBef>
              <a:spcAft>
                <a:spcPts val="0"/>
              </a:spcAft>
              <a:buClr>
                <a:schemeClr val="dk1"/>
              </a:buClr>
              <a:buSzPts val="1800"/>
              <a:buChar char="•"/>
              <a:defRPr/>
            </a:lvl6pPr>
            <a:lvl7pPr indent="-342900" lvl="6" marL="3200400" algn="l">
              <a:lnSpc>
                <a:spcPct val="90000"/>
              </a:lnSpc>
              <a:spcBef>
                <a:spcPts val="535"/>
              </a:spcBef>
              <a:spcAft>
                <a:spcPts val="0"/>
              </a:spcAft>
              <a:buClr>
                <a:schemeClr val="dk1"/>
              </a:buClr>
              <a:buSzPts val="1800"/>
              <a:buChar char="•"/>
              <a:defRPr/>
            </a:lvl7pPr>
            <a:lvl8pPr indent="-342900" lvl="7" marL="3657600" algn="l">
              <a:lnSpc>
                <a:spcPct val="90000"/>
              </a:lnSpc>
              <a:spcBef>
                <a:spcPts val="535"/>
              </a:spcBef>
              <a:spcAft>
                <a:spcPts val="0"/>
              </a:spcAft>
              <a:buClr>
                <a:schemeClr val="dk1"/>
              </a:buClr>
              <a:buSzPts val="1800"/>
              <a:buChar char="•"/>
              <a:defRPr/>
            </a:lvl8pPr>
            <a:lvl9pPr indent="-342900" lvl="8" marL="4114800" algn="l">
              <a:lnSpc>
                <a:spcPct val="90000"/>
              </a:lnSpc>
              <a:spcBef>
                <a:spcPts val="535"/>
              </a:spcBef>
              <a:spcAft>
                <a:spcPts val="0"/>
              </a:spcAft>
              <a:buClr>
                <a:schemeClr val="dk1"/>
              </a:buClr>
              <a:buSzPts val="1800"/>
              <a:buChar char="•"/>
              <a:defRPr/>
            </a:lvl9pPr>
          </a:lstStyle>
          <a:p/>
        </p:txBody>
      </p:sp>
      <p:sp>
        <p:nvSpPr>
          <p:cNvPr id="59" name="Google Shape;59;p60"/>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0"/>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60"/>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 name="Shape 62"/>
        <p:cNvGrpSpPr/>
        <p:nvPr/>
      </p:nvGrpSpPr>
      <p:grpSpPr>
        <a:xfrm>
          <a:off x="0" y="0"/>
          <a:ext cx="0" cy="0"/>
          <a:chOff x="0" y="0"/>
          <a:chExt cx="0" cy="0"/>
        </a:xfrm>
      </p:grpSpPr>
      <p:sp>
        <p:nvSpPr>
          <p:cNvPr id="63" name="Google Shape;63;p83"/>
          <p:cNvSpPr txBox="1"/>
          <p:nvPr>
            <p:ph idx="11" type="ftr"/>
          </p:nvPr>
        </p:nvSpPr>
        <p:spPr>
          <a:xfrm>
            <a:off x="4323616" y="6805121"/>
            <a:ext cx="4405200" cy="39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83"/>
          <p:cNvSpPr txBox="1"/>
          <p:nvPr>
            <p:ph idx="10" type="dt"/>
          </p:nvPr>
        </p:nvSpPr>
        <p:spPr>
          <a:xfrm>
            <a:off x="897354" y="6805121"/>
            <a:ext cx="2936700" cy="390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3"/>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
        <p:nvSpPr>
          <p:cNvPr id="66" name="Google Shape;66;p83"/>
          <p:cNvSpPr txBox="1"/>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67" name="Shape 67"/>
        <p:cNvGrpSpPr/>
        <p:nvPr/>
      </p:nvGrpSpPr>
      <p:grpSpPr>
        <a:xfrm>
          <a:off x="0" y="0"/>
          <a:ext cx="0" cy="0"/>
          <a:chOff x="0" y="0"/>
          <a:chExt cx="0" cy="0"/>
        </a:xfrm>
      </p:grpSpPr>
      <p:sp>
        <p:nvSpPr>
          <p:cNvPr id="68" name="Google Shape;68;p84"/>
          <p:cNvSpPr txBox="1"/>
          <p:nvPr>
            <p:ph type="ctrTitle"/>
          </p:nvPr>
        </p:nvSpPr>
        <p:spPr>
          <a:xfrm>
            <a:off x="1631553" y="1201604"/>
            <a:ext cx="9789300" cy="2556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424"/>
              <a:buFont typeface="Calibri"/>
              <a:buNone/>
              <a:defRPr sz="642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4"/>
          <p:cNvSpPr txBox="1"/>
          <p:nvPr>
            <p:ph idx="1" type="subTitle"/>
          </p:nvPr>
        </p:nvSpPr>
        <p:spPr>
          <a:xfrm>
            <a:off x="1631553" y="3856349"/>
            <a:ext cx="9789300" cy="1772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71"/>
              </a:spcBef>
              <a:spcAft>
                <a:spcPts val="0"/>
              </a:spcAft>
              <a:buClr>
                <a:schemeClr val="dk1"/>
              </a:buClr>
              <a:buSzPts val="2569"/>
              <a:buNone/>
              <a:defRPr sz="2569"/>
            </a:lvl1pPr>
            <a:lvl2pPr lvl="1" algn="ctr">
              <a:lnSpc>
                <a:spcPct val="90000"/>
              </a:lnSpc>
              <a:spcBef>
                <a:spcPts val="535"/>
              </a:spcBef>
              <a:spcAft>
                <a:spcPts val="0"/>
              </a:spcAft>
              <a:buClr>
                <a:schemeClr val="dk1"/>
              </a:buClr>
              <a:buSzPts val="2141"/>
              <a:buNone/>
              <a:defRPr sz="2141"/>
            </a:lvl2pPr>
            <a:lvl3pPr lvl="2" algn="ctr">
              <a:lnSpc>
                <a:spcPct val="90000"/>
              </a:lnSpc>
              <a:spcBef>
                <a:spcPts val="535"/>
              </a:spcBef>
              <a:spcAft>
                <a:spcPts val="0"/>
              </a:spcAft>
              <a:buClr>
                <a:schemeClr val="dk1"/>
              </a:buClr>
              <a:buSzPts val="1927"/>
              <a:buNone/>
              <a:defRPr sz="1927"/>
            </a:lvl3pPr>
            <a:lvl4pPr lvl="3" algn="ctr">
              <a:lnSpc>
                <a:spcPct val="90000"/>
              </a:lnSpc>
              <a:spcBef>
                <a:spcPts val="535"/>
              </a:spcBef>
              <a:spcAft>
                <a:spcPts val="0"/>
              </a:spcAft>
              <a:buClr>
                <a:schemeClr val="dk1"/>
              </a:buClr>
              <a:buSzPts val="1713"/>
              <a:buNone/>
              <a:defRPr sz="1712"/>
            </a:lvl4pPr>
            <a:lvl5pPr lvl="4" algn="ctr">
              <a:lnSpc>
                <a:spcPct val="90000"/>
              </a:lnSpc>
              <a:spcBef>
                <a:spcPts val="535"/>
              </a:spcBef>
              <a:spcAft>
                <a:spcPts val="0"/>
              </a:spcAft>
              <a:buClr>
                <a:schemeClr val="dk1"/>
              </a:buClr>
              <a:buSzPts val="1713"/>
              <a:buNone/>
              <a:defRPr sz="1712"/>
            </a:lvl5pPr>
            <a:lvl6pPr lvl="5" algn="ctr">
              <a:lnSpc>
                <a:spcPct val="90000"/>
              </a:lnSpc>
              <a:spcBef>
                <a:spcPts val="535"/>
              </a:spcBef>
              <a:spcAft>
                <a:spcPts val="0"/>
              </a:spcAft>
              <a:buClr>
                <a:schemeClr val="dk1"/>
              </a:buClr>
              <a:buSzPts val="1713"/>
              <a:buNone/>
              <a:defRPr sz="1712"/>
            </a:lvl6pPr>
            <a:lvl7pPr lvl="6" algn="ctr">
              <a:lnSpc>
                <a:spcPct val="90000"/>
              </a:lnSpc>
              <a:spcBef>
                <a:spcPts val="535"/>
              </a:spcBef>
              <a:spcAft>
                <a:spcPts val="0"/>
              </a:spcAft>
              <a:buClr>
                <a:schemeClr val="dk1"/>
              </a:buClr>
              <a:buSzPts val="1713"/>
              <a:buNone/>
              <a:defRPr sz="1712"/>
            </a:lvl7pPr>
            <a:lvl8pPr lvl="7" algn="ctr">
              <a:lnSpc>
                <a:spcPct val="90000"/>
              </a:lnSpc>
              <a:spcBef>
                <a:spcPts val="535"/>
              </a:spcBef>
              <a:spcAft>
                <a:spcPts val="0"/>
              </a:spcAft>
              <a:buClr>
                <a:schemeClr val="dk1"/>
              </a:buClr>
              <a:buSzPts val="1713"/>
              <a:buNone/>
              <a:defRPr sz="1712"/>
            </a:lvl8pPr>
            <a:lvl9pPr lvl="8" algn="ctr">
              <a:lnSpc>
                <a:spcPct val="90000"/>
              </a:lnSpc>
              <a:spcBef>
                <a:spcPts val="535"/>
              </a:spcBef>
              <a:spcAft>
                <a:spcPts val="0"/>
              </a:spcAft>
              <a:buClr>
                <a:schemeClr val="dk1"/>
              </a:buClr>
              <a:buSzPts val="1713"/>
              <a:buNone/>
              <a:defRPr sz="1712"/>
            </a:lvl9pPr>
          </a:lstStyle>
          <a:p/>
        </p:txBody>
      </p:sp>
      <p:sp>
        <p:nvSpPr>
          <p:cNvPr id="70" name="Google Shape;70;p84"/>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4"/>
          <p:cNvSpPr txBox="1"/>
          <p:nvPr>
            <p:ph idx="11" type="ftr"/>
          </p:nvPr>
        </p:nvSpPr>
        <p:spPr>
          <a:xfrm>
            <a:off x="4323616" y="6805121"/>
            <a:ext cx="4405200" cy="390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84"/>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hyperlink" Target="mailto:kokoku3@mb.shufu.co.jp" TargetMode="External"/><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hyperlink" Target="mailto:kokoku3@mb.shufu.co.jp" TargetMode="Externa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theme" Target="../theme/theme4.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330216" y="373715"/>
            <a:ext cx="12386061" cy="455414"/>
          </a:xfrm>
          <a:prstGeom prst="rect">
            <a:avLst/>
          </a:prstGeom>
          <a:noFill/>
          <a:ln>
            <a:noFill/>
          </a:ln>
        </p:spPr>
        <p:txBody>
          <a:bodyPr anchorCtr="0" anchor="ctr" bIns="0" lIns="107975" spcFirstLastPara="1" rIns="107975" wrap="square" tIns="0">
            <a:noAutofit/>
          </a:bodyPr>
          <a:lstStyle>
            <a:lvl1pPr lvl="0" marR="0" rtl="0" algn="l">
              <a:lnSpc>
                <a:spcPct val="100000"/>
              </a:lnSpc>
              <a:spcBef>
                <a:spcPts val="0"/>
              </a:spcBef>
              <a:spcAft>
                <a:spcPts val="0"/>
              </a:spcAft>
              <a:buClr>
                <a:schemeClr val="accent1"/>
              </a:buClr>
              <a:buSzPts val="2000"/>
              <a:buFont typeface="Verdana"/>
              <a:buNone/>
              <a:defRPr b="0" i="0" sz="2000" u="none" cap="none" strike="noStrike">
                <a:solidFill>
                  <a:schemeClr val="accen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7"/>
          <p:cNvSpPr txBox="1"/>
          <p:nvPr>
            <p:ph idx="1" type="body"/>
          </p:nvPr>
        </p:nvSpPr>
        <p:spPr>
          <a:xfrm>
            <a:off x="682184" y="1164924"/>
            <a:ext cx="11660375" cy="1628903"/>
          </a:xfrm>
          <a:prstGeom prst="rect">
            <a:avLst/>
          </a:prstGeom>
          <a:noFill/>
          <a:ln>
            <a:noFill/>
          </a:ln>
        </p:spPr>
        <p:txBody>
          <a:bodyPr anchorCtr="0" anchor="t" bIns="48575" lIns="0" spcFirstLastPara="1" rIns="97150" wrap="square" tIns="48575">
            <a:noAutofit/>
          </a:bodyPr>
          <a:lstStyle>
            <a:lvl1pPr indent="-228600" lvl="0" marL="457200" marR="0" rtl="0" algn="l">
              <a:lnSpc>
                <a:spcPct val="120000"/>
              </a:lnSpc>
              <a:spcBef>
                <a:spcPts val="260"/>
              </a:spcBef>
              <a:spcAft>
                <a:spcPts val="0"/>
              </a:spcAft>
              <a:buClr>
                <a:schemeClr val="dk1"/>
              </a:buClr>
              <a:buSzPts val="1300"/>
              <a:buFont typeface="Arial"/>
              <a:buNone/>
              <a:defRPr b="0" i="0" sz="1300" u="none" cap="none" strike="noStrike">
                <a:solidFill>
                  <a:schemeClr val="dk1"/>
                </a:solidFill>
                <a:latin typeface="Verdana"/>
                <a:ea typeface="Verdana"/>
                <a:cs typeface="Verdana"/>
                <a:sym typeface="Verdana"/>
              </a:defRPr>
            </a:lvl1pPr>
            <a:lvl2pPr indent="-311150" lvl="1" marL="914400" marR="0" rtl="0" algn="l">
              <a:lnSpc>
                <a:spcPct val="120000"/>
              </a:lnSpc>
              <a:spcBef>
                <a:spcPts val="213"/>
              </a:spcBef>
              <a:spcAft>
                <a:spcPts val="0"/>
              </a:spcAft>
              <a:buClr>
                <a:schemeClr val="dk1"/>
              </a:buClr>
              <a:buSzPts val="1300"/>
              <a:buFont typeface="Noto Sans Symbols"/>
              <a:buChar char="■"/>
              <a:defRPr b="0" i="0" sz="1300" u="none" cap="none" strike="noStrike">
                <a:solidFill>
                  <a:schemeClr val="dk1"/>
                </a:solidFill>
                <a:latin typeface="Verdana"/>
                <a:ea typeface="Verdana"/>
                <a:cs typeface="Verdana"/>
                <a:sym typeface="Verdana"/>
              </a:defRPr>
            </a:lvl2pPr>
            <a:lvl3pPr indent="-311150" lvl="2" marL="1371600" marR="0" rtl="0" algn="l">
              <a:lnSpc>
                <a:spcPct val="120000"/>
              </a:lnSpc>
              <a:spcBef>
                <a:spcPts val="266"/>
              </a:spcBef>
              <a:spcAft>
                <a:spcPts val="0"/>
              </a:spcAft>
              <a:buClr>
                <a:schemeClr val="dk1"/>
              </a:buClr>
              <a:buSzPts val="1300"/>
              <a:buFont typeface="Arial"/>
              <a:buChar char="➣"/>
              <a:defRPr b="0" i="0" sz="1300" u="none" cap="none" strike="noStrike">
                <a:solidFill>
                  <a:schemeClr val="dk1"/>
                </a:solidFill>
                <a:latin typeface="Verdana"/>
                <a:ea typeface="Verdana"/>
                <a:cs typeface="Verdana"/>
                <a:sym typeface="Verdana"/>
              </a:defRPr>
            </a:lvl3pPr>
            <a:lvl4pPr indent="-284480" lvl="3" marL="1828800" marR="0" rtl="0" algn="l">
              <a:lnSpc>
                <a:spcPct val="120000"/>
              </a:lnSpc>
              <a:spcBef>
                <a:spcPts val="213"/>
              </a:spcBef>
              <a:spcAft>
                <a:spcPts val="0"/>
              </a:spcAft>
              <a:buClr>
                <a:schemeClr val="dk1"/>
              </a:buClr>
              <a:buSzPts val="880"/>
              <a:buFont typeface="Noto Sans Symbols"/>
              <a:buChar char="●"/>
              <a:defRPr b="0" i="0" sz="1100" u="none" cap="none" strike="noStrike">
                <a:solidFill>
                  <a:schemeClr val="dk1"/>
                </a:solidFill>
                <a:latin typeface="Verdana"/>
                <a:ea typeface="Verdana"/>
                <a:cs typeface="Verdana"/>
                <a:sym typeface="Verdana"/>
              </a:defRPr>
            </a:lvl4pPr>
            <a:lvl5pPr indent="-298450" lvl="4" marL="2286000" marR="0" rtl="0" algn="l">
              <a:lnSpc>
                <a:spcPct val="120000"/>
              </a:lnSpc>
              <a:spcBef>
                <a:spcPts val="213"/>
              </a:spcBef>
              <a:spcAft>
                <a:spcPts val="0"/>
              </a:spcAft>
              <a:buClr>
                <a:schemeClr val="dk1"/>
              </a:buClr>
              <a:buSzPts val="1100"/>
              <a:buFont typeface="Arial"/>
              <a:buChar char="-"/>
              <a:defRPr b="0" i="0" sz="1100" u="none" cap="none" strike="noStrike">
                <a:solidFill>
                  <a:schemeClr val="dk1"/>
                </a:solidFill>
                <a:latin typeface="Verdana"/>
                <a:ea typeface="Verdana"/>
                <a:cs typeface="Verdana"/>
                <a:sym typeface="Verdana"/>
              </a:defRPr>
            </a:lvl5pPr>
            <a:lvl6pPr indent="-361950" lvl="5" marL="27432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12" name="Google Shape;12;p57"/>
          <p:cNvSpPr txBox="1"/>
          <p:nvPr>
            <p:ph idx="12" type="sldNum"/>
          </p:nvPr>
        </p:nvSpPr>
        <p:spPr>
          <a:xfrm>
            <a:off x="12262208" y="6957444"/>
            <a:ext cx="437856" cy="241270"/>
          </a:xfrm>
          <a:prstGeom prst="rect">
            <a:avLst/>
          </a:prstGeom>
          <a:noFill/>
          <a:ln>
            <a:noFill/>
          </a:ln>
        </p:spPr>
        <p:txBody>
          <a:bodyPr anchorCtr="0" anchor="ctr" bIns="48575" lIns="0" spcFirstLastPara="1" rIns="0" wrap="square" tIns="485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3" name="Google Shape;13;p57"/>
          <p:cNvSpPr txBox="1"/>
          <p:nvPr/>
        </p:nvSpPr>
        <p:spPr>
          <a:xfrm>
            <a:off x="18287736" y="29142"/>
            <a:ext cx="196290" cy="405885"/>
          </a:xfrm>
          <a:prstGeom prst="rect">
            <a:avLst/>
          </a:prstGeom>
          <a:noFill/>
          <a:ln>
            <a:noFill/>
          </a:ln>
        </p:spPr>
        <p:txBody>
          <a:bodyPr anchorCtr="0" anchor="t" bIns="48575" lIns="97150" spcFirstLastPara="1" rIns="97150" wrap="square" tIns="4857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cxnSp>
        <p:nvCxnSpPr>
          <p:cNvPr id="14" name="Google Shape;14;p57"/>
          <p:cNvCxnSpPr/>
          <p:nvPr/>
        </p:nvCxnSpPr>
        <p:spPr>
          <a:xfrm flipH="1" rot="10800000">
            <a:off x="321317" y="866483"/>
            <a:ext cx="12394958" cy="10441"/>
          </a:xfrm>
          <a:prstGeom prst="straightConnector1">
            <a:avLst/>
          </a:prstGeom>
          <a:noFill/>
          <a:ln cap="flat" cmpd="sng" w="9525">
            <a:solidFill>
              <a:srgbClr val="7F7F7F"/>
            </a:solidFill>
            <a:prstDash val="solid"/>
            <a:round/>
            <a:headEnd len="sm" w="sm" type="none"/>
            <a:tailEnd len="sm" w="sm" type="none"/>
          </a:ln>
        </p:spPr>
      </p:cxnSp>
      <p:sp>
        <p:nvSpPr>
          <p:cNvPr id="15" name="Google Shape;15;p57"/>
          <p:cNvSpPr/>
          <p:nvPr/>
        </p:nvSpPr>
        <p:spPr>
          <a:xfrm>
            <a:off x="330221" y="251812"/>
            <a:ext cx="12386059" cy="72000"/>
          </a:xfrm>
          <a:prstGeom prst="rect">
            <a:avLst/>
          </a:prstGeom>
          <a:solidFill>
            <a:schemeClr val="accent1"/>
          </a:solidFill>
          <a:ln>
            <a:noFill/>
          </a:ln>
        </p:spPr>
        <p:txBody>
          <a:bodyPr anchorCtr="0" anchor="ctr" bIns="48575" lIns="97150" spcFirstLastPara="1" rIns="97150" wrap="square" tIns="485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pic>
        <p:nvPicPr>
          <p:cNvPr id="16" name="Google Shape;16;p57"/>
          <p:cNvPicPr preferRelativeResize="0"/>
          <p:nvPr/>
        </p:nvPicPr>
        <p:blipFill rotWithShape="1">
          <a:blip r:embed="rId1">
            <a:alphaModFix/>
          </a:blip>
          <a:srcRect b="0" l="0" r="0" t="0"/>
          <a:stretch/>
        </p:blipFill>
        <p:spPr>
          <a:xfrm>
            <a:off x="321320" y="6918386"/>
            <a:ext cx="608491" cy="362593"/>
          </a:xfrm>
          <a:prstGeom prst="rect">
            <a:avLst/>
          </a:prstGeom>
          <a:noFill/>
          <a:ln>
            <a:noFill/>
          </a:ln>
        </p:spPr>
      </p:pic>
      <p:sp>
        <p:nvSpPr>
          <p:cNvPr id="17" name="Google Shape;17;p57"/>
          <p:cNvSpPr txBox="1"/>
          <p:nvPr/>
        </p:nvSpPr>
        <p:spPr>
          <a:xfrm>
            <a:off x="929811" y="6917636"/>
            <a:ext cx="5890563" cy="345479"/>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広告販売：株式会社主婦と生活社　東京都中央区京橋3-5-7</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MAIL：</a:t>
            </a:r>
            <a:r>
              <a:rPr b="0" i="0" lang="ja-JP" sz="700" u="sng" cap="none" strike="noStrike">
                <a:solidFill>
                  <a:srgbClr val="595959"/>
                </a:solidFill>
                <a:latin typeface="Meiryo"/>
                <a:ea typeface="Meiryo"/>
                <a:cs typeface="Meiryo"/>
                <a:sym typeface="Meiryo"/>
                <a:hlinkClick r:id="rId2">
                  <a:extLst>
                    <a:ext uri="{A12FA001-AC4F-418D-AE19-62706E023703}">
                      <ahyp:hlinkClr val="tx"/>
                    </a:ext>
                  </a:extLst>
                </a:hlinkClick>
              </a:rPr>
              <a:t>kokoku3@mb.shufu.co.jp</a:t>
            </a:r>
            <a:r>
              <a:rPr b="0" i="0" lang="ja-JP" sz="700" u="none" cap="none" strike="noStrike">
                <a:solidFill>
                  <a:srgbClr val="595959"/>
                </a:solidFill>
                <a:latin typeface="Meiryo"/>
                <a:ea typeface="Meiryo"/>
                <a:cs typeface="Meiryo"/>
                <a:sym typeface="Meiryo"/>
              </a:rPr>
              <a:t>　TEL：03－3563－5131　FAX：03－3563－0531</a:t>
            </a:r>
            <a:endParaRPr b="0" i="0" sz="1400" u="none" cap="none" strike="noStrike">
              <a:solidFill>
                <a:srgbClr val="000000"/>
              </a:solidFill>
              <a:latin typeface="Arial"/>
              <a:ea typeface="Arial"/>
              <a:cs typeface="Arial"/>
              <a:sym typeface="Arial"/>
            </a:endParaRPr>
          </a:p>
        </p:txBody>
      </p:sp>
      <p:sp>
        <p:nvSpPr>
          <p:cNvPr id="18" name="Google Shape;18;p57"/>
          <p:cNvSpPr txBox="1"/>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59"/>
          <p:cNvSpPr txBox="1"/>
          <p:nvPr>
            <p:ph type="title"/>
          </p:nvPr>
        </p:nvSpPr>
        <p:spPr>
          <a:xfrm>
            <a:off x="897354" y="390904"/>
            <a:ext cx="11257800" cy="1419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711"/>
              <a:buFont typeface="Calibri"/>
              <a:buNone/>
              <a:defRPr b="0" i="0" sz="4711"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59"/>
          <p:cNvSpPr txBox="1"/>
          <p:nvPr>
            <p:ph idx="1" type="body"/>
          </p:nvPr>
        </p:nvSpPr>
        <p:spPr>
          <a:xfrm>
            <a:off x="897354" y="1954518"/>
            <a:ext cx="11257800" cy="4658700"/>
          </a:xfrm>
          <a:prstGeom prst="rect">
            <a:avLst/>
          </a:prstGeom>
          <a:noFill/>
          <a:ln>
            <a:noFill/>
          </a:ln>
        </p:spPr>
        <p:txBody>
          <a:bodyPr anchorCtr="0" anchor="t" bIns="45700" lIns="91425" spcFirstLastPara="1" rIns="91425" wrap="square" tIns="45700">
            <a:noAutofit/>
          </a:bodyPr>
          <a:lstStyle>
            <a:lvl1pPr indent="-418972" lvl="0" marL="457200" marR="0" rtl="0" algn="l">
              <a:lnSpc>
                <a:spcPct val="90000"/>
              </a:lnSpc>
              <a:spcBef>
                <a:spcPts val="1071"/>
              </a:spcBef>
              <a:spcAft>
                <a:spcPts val="0"/>
              </a:spcAft>
              <a:buClr>
                <a:schemeClr val="dk1"/>
              </a:buClr>
              <a:buSzPts val="2998"/>
              <a:buFont typeface="Arial"/>
              <a:buChar char="•"/>
              <a:defRPr b="0" i="0" sz="2998" u="none" cap="none" strike="noStrike">
                <a:solidFill>
                  <a:schemeClr val="dk1"/>
                </a:solidFill>
                <a:latin typeface="Calibri"/>
                <a:ea typeface="Calibri"/>
                <a:cs typeface="Calibri"/>
                <a:sym typeface="Calibri"/>
              </a:defRPr>
            </a:lvl1pPr>
            <a:lvl2pPr indent="-391731" lvl="1" marL="914400" marR="0" rtl="0" algn="l">
              <a:lnSpc>
                <a:spcPct val="90000"/>
              </a:lnSpc>
              <a:spcBef>
                <a:spcPts val="535"/>
              </a:spcBef>
              <a:spcAft>
                <a:spcPts val="0"/>
              </a:spcAft>
              <a:buClr>
                <a:schemeClr val="dk1"/>
              </a:buClr>
              <a:buSzPts val="2569"/>
              <a:buFont typeface="Arial"/>
              <a:buChar char="•"/>
              <a:defRPr b="0" i="0" sz="2569" u="none" cap="none" strike="noStrike">
                <a:solidFill>
                  <a:schemeClr val="dk1"/>
                </a:solidFill>
                <a:latin typeface="Calibri"/>
                <a:ea typeface="Calibri"/>
                <a:cs typeface="Calibri"/>
                <a:sym typeface="Calibri"/>
              </a:defRPr>
            </a:lvl2pPr>
            <a:lvl3pPr indent="-364553" lvl="2" marL="1371600" marR="0" rtl="0" algn="l">
              <a:lnSpc>
                <a:spcPct val="90000"/>
              </a:lnSpc>
              <a:spcBef>
                <a:spcPts val="535"/>
              </a:spcBef>
              <a:spcAft>
                <a:spcPts val="0"/>
              </a:spcAft>
              <a:buClr>
                <a:schemeClr val="dk1"/>
              </a:buClr>
              <a:buSzPts val="2141"/>
              <a:buFont typeface="Arial"/>
              <a:buChar char="•"/>
              <a:defRPr b="0" i="0" sz="2141" u="none" cap="none" strike="noStrike">
                <a:solidFill>
                  <a:schemeClr val="dk1"/>
                </a:solidFill>
                <a:latin typeface="Calibri"/>
                <a:ea typeface="Calibri"/>
                <a:cs typeface="Calibri"/>
                <a:sym typeface="Calibri"/>
              </a:defRPr>
            </a:lvl3pPr>
            <a:lvl4pPr indent="-350964" lvl="3" marL="18288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4pPr>
            <a:lvl5pPr indent="-350964" lvl="4" marL="22860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5pPr>
            <a:lvl6pPr indent="-350964" lvl="5" marL="27432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6pPr>
            <a:lvl7pPr indent="-350964" lvl="6" marL="32004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7pPr>
            <a:lvl8pPr indent="-350964" lvl="7" marL="36576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8pPr>
            <a:lvl9pPr indent="-350964" lvl="8" marL="4114800" marR="0" rtl="0" algn="l">
              <a:lnSpc>
                <a:spcPct val="90000"/>
              </a:lnSpc>
              <a:spcBef>
                <a:spcPts val="535"/>
              </a:spcBef>
              <a:spcAft>
                <a:spcPts val="0"/>
              </a:spcAft>
              <a:buClr>
                <a:schemeClr val="dk1"/>
              </a:buClr>
              <a:buSzPts val="1927"/>
              <a:buFont typeface="Arial"/>
              <a:buChar char="•"/>
              <a:defRPr b="0" i="0" sz="1927" u="none" cap="none" strike="noStrike">
                <a:solidFill>
                  <a:schemeClr val="dk1"/>
                </a:solidFill>
                <a:latin typeface="Calibri"/>
                <a:ea typeface="Calibri"/>
                <a:cs typeface="Calibri"/>
                <a:sym typeface="Calibri"/>
              </a:defRPr>
            </a:lvl9pPr>
          </a:lstStyle>
          <a:p/>
        </p:txBody>
      </p:sp>
      <p:sp>
        <p:nvSpPr>
          <p:cNvPr id="53" name="Google Shape;53;p59"/>
          <p:cNvSpPr txBox="1"/>
          <p:nvPr>
            <p:ph idx="10" type="dt"/>
          </p:nvPr>
        </p:nvSpPr>
        <p:spPr>
          <a:xfrm>
            <a:off x="897354" y="6805121"/>
            <a:ext cx="2936700" cy="390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85"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54" name="Google Shape;54;p59"/>
          <p:cNvSpPr txBox="1"/>
          <p:nvPr/>
        </p:nvSpPr>
        <p:spPr>
          <a:xfrm>
            <a:off x="11785707" y="7020969"/>
            <a:ext cx="954000" cy="2346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64"/>
              <a:buFont typeface="Arial"/>
              <a:buNone/>
            </a:pPr>
            <a:fld id="{00000000-1234-1234-1234-123412341234}" type="slidenum">
              <a:rPr b="0" i="0" lang="ja-JP" sz="964" u="none" cap="none" strike="noStrike">
                <a:solidFill>
                  <a:srgbClr val="A6A6A6"/>
                </a:solidFill>
                <a:latin typeface="Avenir"/>
                <a:ea typeface="Avenir"/>
                <a:cs typeface="Avenir"/>
                <a:sym typeface="Avenir"/>
              </a:rPr>
              <a:t>‹#›</a:t>
            </a:fld>
            <a:endParaRPr b="0" i="0" sz="964" u="none" cap="none" strike="noStrike">
              <a:solidFill>
                <a:srgbClr val="A6A6A6"/>
              </a:solidFill>
              <a:latin typeface="Avenir"/>
              <a:ea typeface="Avenir"/>
              <a:cs typeface="Avenir"/>
              <a:sym typeface="Avenir"/>
            </a:endParaRPr>
          </a:p>
        </p:txBody>
      </p:sp>
      <p:sp>
        <p:nvSpPr>
          <p:cNvPr id="55" name="Google Shape;55;p59"/>
          <p:cNvSpPr txBox="1"/>
          <p:nvPr>
            <p:ph idx="12" type="sldNum"/>
          </p:nvPr>
        </p:nvSpPr>
        <p:spPr>
          <a:xfrm>
            <a:off x="8610600" y="6805120"/>
            <a:ext cx="3544375" cy="537067"/>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1pPr>
            <a:lvl2pPr indent="0" lvl="1"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2pPr>
            <a:lvl3pPr indent="0" lvl="2"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3pPr>
            <a:lvl4pPr indent="0" lvl="3"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4pPr>
            <a:lvl5pPr indent="0" lvl="4"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5pPr>
            <a:lvl6pPr indent="0" lvl="5"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6pPr>
            <a:lvl7pPr indent="0" lvl="6"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7pPr>
            <a:lvl8pPr indent="0" lvl="7"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8pPr>
            <a:lvl9pPr indent="0" lvl="8" marL="0" marR="0" rtl="0" algn="l">
              <a:lnSpc>
                <a:spcPct val="100000"/>
              </a:lnSpc>
              <a:spcBef>
                <a:spcPts val="0"/>
              </a:spcBef>
              <a:spcAft>
                <a:spcPts val="0"/>
              </a:spcAft>
              <a:buClr>
                <a:srgbClr val="000000"/>
              </a:buClr>
              <a:buSzPts val="2000"/>
              <a:buFont typeface="Arial"/>
              <a:buNone/>
              <a:defRPr b="0" i="0" sz="700" u="none" cap="none" strike="noStrike">
                <a:solidFill>
                  <a:srgbClr val="000000"/>
                </a:solidFill>
                <a:latin typeface="Meiryo"/>
                <a:ea typeface="Meiryo"/>
                <a:cs typeface="Meiryo"/>
                <a:sym typeface="Meiryo"/>
              </a:defRPr>
            </a:lvl9pPr>
          </a:lstStyle>
          <a:p>
            <a:pPr indent="0" lvl="0" marL="0" rtl="0" algn="l">
              <a:spcBef>
                <a:spcPts val="0"/>
              </a:spcBef>
              <a:spcAft>
                <a:spcPts val="0"/>
              </a:spcAft>
              <a:buNone/>
            </a:pPr>
            <a:r>
              <a:rPr lang="ja-JP"/>
              <a:t>© 2024 shufu-to-seikatu-sha,LTD. All Rights Reserved. CONFIDENTIAL. </a:t>
            </a:r>
            <a:endParaRPr>
              <a:solidFill>
                <a:schemeClr val="dk1"/>
              </a:solidFill>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61"/>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lvl1pPr lvl="0" marR="0" rtl="0" algn="l">
              <a:lnSpc>
                <a:spcPct val="100000"/>
              </a:lnSpc>
              <a:spcBef>
                <a:spcPts val="0"/>
              </a:spcBef>
              <a:spcAft>
                <a:spcPts val="0"/>
              </a:spcAft>
              <a:buClr>
                <a:schemeClr val="accent1"/>
              </a:buClr>
              <a:buSzPts val="2000"/>
              <a:buFont typeface="Verdana"/>
              <a:buNone/>
              <a:defRPr b="0" i="0" sz="2000" u="none" cap="none" strike="noStrike">
                <a:solidFill>
                  <a:schemeClr val="accen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p61"/>
          <p:cNvSpPr txBox="1"/>
          <p:nvPr>
            <p:ph idx="1" type="body"/>
          </p:nvPr>
        </p:nvSpPr>
        <p:spPr>
          <a:xfrm>
            <a:off x="682184" y="1164924"/>
            <a:ext cx="11660400" cy="1629000"/>
          </a:xfrm>
          <a:prstGeom prst="rect">
            <a:avLst/>
          </a:prstGeom>
          <a:noFill/>
          <a:ln>
            <a:noFill/>
          </a:ln>
        </p:spPr>
        <p:txBody>
          <a:bodyPr anchorCtr="0" anchor="t" bIns="48575" lIns="0" spcFirstLastPara="1" rIns="97150" wrap="square" tIns="48575">
            <a:noAutofit/>
          </a:bodyPr>
          <a:lstStyle>
            <a:lvl1pPr indent="-228600" lvl="0" marL="457200" marR="0" rtl="0" algn="l">
              <a:lnSpc>
                <a:spcPct val="120000"/>
              </a:lnSpc>
              <a:spcBef>
                <a:spcPts val="260"/>
              </a:spcBef>
              <a:spcAft>
                <a:spcPts val="0"/>
              </a:spcAft>
              <a:buClr>
                <a:schemeClr val="dk1"/>
              </a:buClr>
              <a:buSzPts val="1300"/>
              <a:buFont typeface="Arial"/>
              <a:buNone/>
              <a:defRPr b="0" i="0" sz="1300" u="none" cap="none" strike="noStrike">
                <a:solidFill>
                  <a:schemeClr val="dk1"/>
                </a:solidFill>
                <a:latin typeface="Verdana"/>
                <a:ea typeface="Verdana"/>
                <a:cs typeface="Verdana"/>
                <a:sym typeface="Verdana"/>
              </a:defRPr>
            </a:lvl1pPr>
            <a:lvl2pPr indent="-311150" lvl="1" marL="914400" marR="0" rtl="0" algn="l">
              <a:lnSpc>
                <a:spcPct val="120000"/>
              </a:lnSpc>
              <a:spcBef>
                <a:spcPts val="213"/>
              </a:spcBef>
              <a:spcAft>
                <a:spcPts val="0"/>
              </a:spcAft>
              <a:buClr>
                <a:schemeClr val="dk1"/>
              </a:buClr>
              <a:buSzPts val="1300"/>
              <a:buFont typeface="Noto Sans Symbols"/>
              <a:buChar char="■"/>
              <a:defRPr b="0" i="0" sz="1300" u="none" cap="none" strike="noStrike">
                <a:solidFill>
                  <a:schemeClr val="dk1"/>
                </a:solidFill>
                <a:latin typeface="Verdana"/>
                <a:ea typeface="Verdana"/>
                <a:cs typeface="Verdana"/>
                <a:sym typeface="Verdana"/>
              </a:defRPr>
            </a:lvl2pPr>
            <a:lvl3pPr indent="-311150" lvl="2" marL="1371600" marR="0" rtl="0" algn="l">
              <a:lnSpc>
                <a:spcPct val="120000"/>
              </a:lnSpc>
              <a:spcBef>
                <a:spcPts val="266"/>
              </a:spcBef>
              <a:spcAft>
                <a:spcPts val="0"/>
              </a:spcAft>
              <a:buClr>
                <a:schemeClr val="dk1"/>
              </a:buClr>
              <a:buSzPts val="1300"/>
              <a:buFont typeface="Arial"/>
              <a:buChar char="➣"/>
              <a:defRPr b="0" i="0" sz="1300" u="none" cap="none" strike="noStrike">
                <a:solidFill>
                  <a:schemeClr val="dk1"/>
                </a:solidFill>
                <a:latin typeface="Verdana"/>
                <a:ea typeface="Verdana"/>
                <a:cs typeface="Verdana"/>
                <a:sym typeface="Verdana"/>
              </a:defRPr>
            </a:lvl3pPr>
            <a:lvl4pPr indent="-284480" lvl="3" marL="1828800" marR="0" rtl="0" algn="l">
              <a:lnSpc>
                <a:spcPct val="120000"/>
              </a:lnSpc>
              <a:spcBef>
                <a:spcPts val="213"/>
              </a:spcBef>
              <a:spcAft>
                <a:spcPts val="0"/>
              </a:spcAft>
              <a:buClr>
                <a:schemeClr val="dk1"/>
              </a:buClr>
              <a:buSzPts val="880"/>
              <a:buFont typeface="Noto Sans Symbols"/>
              <a:buChar char="●"/>
              <a:defRPr b="0" i="0" sz="1100" u="none" cap="none" strike="noStrike">
                <a:solidFill>
                  <a:schemeClr val="dk1"/>
                </a:solidFill>
                <a:latin typeface="Verdana"/>
                <a:ea typeface="Verdana"/>
                <a:cs typeface="Verdana"/>
                <a:sym typeface="Verdana"/>
              </a:defRPr>
            </a:lvl4pPr>
            <a:lvl5pPr indent="-298450" lvl="4" marL="2286000" marR="0" rtl="0" algn="l">
              <a:lnSpc>
                <a:spcPct val="120000"/>
              </a:lnSpc>
              <a:spcBef>
                <a:spcPts val="213"/>
              </a:spcBef>
              <a:spcAft>
                <a:spcPts val="0"/>
              </a:spcAft>
              <a:buClr>
                <a:schemeClr val="dk1"/>
              </a:buClr>
              <a:buSzPts val="1100"/>
              <a:buFont typeface="Arial"/>
              <a:buChar char="-"/>
              <a:defRPr b="0" i="0" sz="1100" u="none" cap="none" strike="noStrike">
                <a:solidFill>
                  <a:schemeClr val="dk1"/>
                </a:solidFill>
                <a:latin typeface="Verdana"/>
                <a:ea typeface="Verdana"/>
                <a:cs typeface="Verdana"/>
                <a:sym typeface="Verdana"/>
              </a:defRPr>
            </a:lvl5pPr>
            <a:lvl6pPr indent="-361950" lvl="5" marL="27432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133" name="Google Shape;133;p61"/>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ja-JP"/>
              <a:t>‹#›</a:t>
            </a:fld>
            <a:endParaRPr/>
          </a:p>
        </p:txBody>
      </p:sp>
      <p:sp>
        <p:nvSpPr>
          <p:cNvPr id="134" name="Google Shape;134;p61"/>
          <p:cNvSpPr txBox="1"/>
          <p:nvPr/>
        </p:nvSpPr>
        <p:spPr>
          <a:xfrm>
            <a:off x="18287736" y="29142"/>
            <a:ext cx="196200" cy="405900"/>
          </a:xfrm>
          <a:prstGeom prst="rect">
            <a:avLst/>
          </a:prstGeom>
          <a:noFill/>
          <a:ln>
            <a:noFill/>
          </a:ln>
        </p:spPr>
        <p:txBody>
          <a:bodyPr anchorCtr="0" anchor="t" bIns="48575" lIns="97150" spcFirstLastPara="1" rIns="97150" wrap="square" tIns="4857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cxnSp>
        <p:nvCxnSpPr>
          <p:cNvPr id="135" name="Google Shape;135;p61"/>
          <p:cNvCxnSpPr/>
          <p:nvPr/>
        </p:nvCxnSpPr>
        <p:spPr>
          <a:xfrm>
            <a:off x="321320" y="6856604"/>
            <a:ext cx="12395100" cy="0"/>
          </a:xfrm>
          <a:prstGeom prst="straightConnector1">
            <a:avLst/>
          </a:prstGeom>
          <a:noFill/>
          <a:ln cap="flat" cmpd="sng" w="9525">
            <a:solidFill>
              <a:srgbClr val="7F7F7F"/>
            </a:solidFill>
            <a:prstDash val="solid"/>
            <a:round/>
            <a:headEnd len="sm" w="sm" type="none"/>
            <a:tailEnd len="sm" w="sm" type="none"/>
          </a:ln>
        </p:spPr>
      </p:cxnSp>
      <p:cxnSp>
        <p:nvCxnSpPr>
          <p:cNvPr id="136" name="Google Shape;136;p61"/>
          <p:cNvCxnSpPr/>
          <p:nvPr/>
        </p:nvCxnSpPr>
        <p:spPr>
          <a:xfrm flipH="1" rot="10800000">
            <a:off x="321317" y="866424"/>
            <a:ext cx="12395100" cy="10500"/>
          </a:xfrm>
          <a:prstGeom prst="straightConnector1">
            <a:avLst/>
          </a:prstGeom>
          <a:noFill/>
          <a:ln cap="flat" cmpd="sng" w="9525">
            <a:solidFill>
              <a:srgbClr val="7F7F7F"/>
            </a:solidFill>
            <a:prstDash val="solid"/>
            <a:round/>
            <a:headEnd len="sm" w="sm" type="none"/>
            <a:tailEnd len="sm" w="sm" type="none"/>
          </a:ln>
        </p:spPr>
      </p:cxnSp>
      <p:sp>
        <p:nvSpPr>
          <p:cNvPr id="137" name="Google Shape;137;p61"/>
          <p:cNvSpPr/>
          <p:nvPr/>
        </p:nvSpPr>
        <p:spPr>
          <a:xfrm>
            <a:off x="330221" y="251812"/>
            <a:ext cx="12386099" cy="72000"/>
          </a:xfrm>
          <a:prstGeom prst="rect">
            <a:avLst/>
          </a:prstGeom>
          <a:solidFill>
            <a:schemeClr val="accent1"/>
          </a:solidFill>
          <a:ln>
            <a:noFill/>
          </a:ln>
        </p:spPr>
        <p:txBody>
          <a:bodyPr anchorCtr="0" anchor="ctr" bIns="48575" lIns="97150" spcFirstLastPara="1" rIns="97150" wrap="square" tIns="485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pic>
        <p:nvPicPr>
          <p:cNvPr id="138" name="Google Shape;138;p61"/>
          <p:cNvPicPr preferRelativeResize="0"/>
          <p:nvPr/>
        </p:nvPicPr>
        <p:blipFill rotWithShape="1">
          <a:blip r:embed="rId1">
            <a:alphaModFix/>
          </a:blip>
          <a:srcRect b="0" l="0" r="0" t="0"/>
          <a:stretch/>
        </p:blipFill>
        <p:spPr>
          <a:xfrm>
            <a:off x="321320" y="6918386"/>
            <a:ext cx="608491" cy="362593"/>
          </a:xfrm>
          <a:prstGeom prst="rect">
            <a:avLst/>
          </a:prstGeom>
          <a:noFill/>
          <a:ln>
            <a:noFill/>
          </a:ln>
        </p:spPr>
      </p:pic>
      <p:sp>
        <p:nvSpPr>
          <p:cNvPr id="139" name="Google Shape;139;p61"/>
          <p:cNvSpPr txBox="1"/>
          <p:nvPr/>
        </p:nvSpPr>
        <p:spPr>
          <a:xfrm>
            <a:off x="929811" y="6917636"/>
            <a:ext cx="5890500" cy="345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広告販売：株式会社主婦と生活社　東京都中央区京橋3-5-7</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MAIL：</a:t>
            </a:r>
            <a:r>
              <a:rPr b="0" i="0" lang="ja-JP" sz="700" u="sng" cap="none" strike="noStrike">
                <a:solidFill>
                  <a:srgbClr val="595959"/>
                </a:solidFill>
                <a:latin typeface="Meiryo"/>
                <a:ea typeface="Meiryo"/>
                <a:cs typeface="Meiryo"/>
                <a:sym typeface="Meiryo"/>
                <a:hlinkClick r:id="rId2">
                  <a:extLst>
                    <a:ext uri="{A12FA001-AC4F-418D-AE19-62706E023703}">
                      <ahyp:hlinkClr val="tx"/>
                    </a:ext>
                  </a:extLst>
                </a:hlinkClick>
              </a:rPr>
              <a:t>kokoku3@mb.shufu.co.jp</a:t>
            </a:r>
            <a:r>
              <a:rPr b="0" i="0" lang="ja-JP" sz="700" u="none" cap="none" strike="noStrike">
                <a:solidFill>
                  <a:srgbClr val="595959"/>
                </a:solidFill>
                <a:latin typeface="Meiryo"/>
                <a:ea typeface="Meiryo"/>
                <a:cs typeface="Meiryo"/>
                <a:sym typeface="Meiryo"/>
              </a:rPr>
              <a:t>　TEL：03－3563－5131　FAX：03－3563－0531</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3"/>
    <p:sldLayoutId id="2147483670" r:id="rId4"/>
    <p:sldLayoutId id="2147483671" r:id="rId5"/>
    <p:sldLayoutId id="2147483672" r:id="rId6"/>
    <p:sldLayoutId id="2147483673" r:id="rId7"/>
    <p:sldLayoutId id="214748367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jpg"/><Relationship Id="rId10" Type="http://schemas.openxmlformats.org/officeDocument/2006/relationships/image" Target="../media/image8.jpg"/><Relationship Id="rId13" Type="http://schemas.openxmlformats.org/officeDocument/2006/relationships/image" Target="../media/image25.png"/><Relationship Id="rId12"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0.jpg"/><Relationship Id="rId9" Type="http://schemas.openxmlformats.org/officeDocument/2006/relationships/image" Target="../media/image3.jpg"/><Relationship Id="rId5" Type="http://schemas.openxmlformats.org/officeDocument/2006/relationships/image" Target="../media/image21.jpg"/><Relationship Id="rId6" Type="http://schemas.openxmlformats.org/officeDocument/2006/relationships/image" Target="../media/image11.jpg"/><Relationship Id="rId7" Type="http://schemas.openxmlformats.org/officeDocument/2006/relationships/image" Target="../media/image9.jpg"/><Relationship Id="rId8" Type="http://schemas.openxmlformats.org/officeDocument/2006/relationships/image" Target="../media/image6.jpg"/></Relationships>
</file>

<file path=ppt/slides/_rels/slide1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86.png"/><Relationship Id="rId13" Type="http://schemas.openxmlformats.org/officeDocument/2006/relationships/image" Target="../media/image113.png"/><Relationship Id="rId12" Type="http://schemas.openxmlformats.org/officeDocument/2006/relationships/image" Target="../media/image88.png"/><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92.jpg"/><Relationship Id="rId4" Type="http://schemas.openxmlformats.org/officeDocument/2006/relationships/image" Target="../media/image79.jpg"/><Relationship Id="rId9" Type="http://schemas.openxmlformats.org/officeDocument/2006/relationships/image" Target="../media/image95.png"/><Relationship Id="rId5" Type="http://schemas.openxmlformats.org/officeDocument/2006/relationships/image" Target="../media/image99.jpg"/><Relationship Id="rId6" Type="http://schemas.openxmlformats.org/officeDocument/2006/relationships/image" Target="../media/image85.jpg"/><Relationship Id="rId7" Type="http://schemas.openxmlformats.org/officeDocument/2006/relationships/image" Target="../media/image80.png"/><Relationship Id="rId8"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hyperlink" Target="https://chanto.jp.net/articles/-/1004667" TargetMode="External"/><Relationship Id="rId5" Type="http://schemas.openxmlformats.org/officeDocument/2006/relationships/image" Target="../media/image89.png"/><Relationship Id="rId6" Type="http://schemas.openxmlformats.org/officeDocument/2006/relationships/image" Target="../media/image112.png"/><Relationship Id="rId7" Type="http://schemas.openxmlformats.org/officeDocument/2006/relationships/image" Target="../media/image96.png"/><Relationship Id="rId8" Type="http://schemas.openxmlformats.org/officeDocument/2006/relationships/image" Target="../media/image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80.png"/><Relationship Id="rId4" Type="http://schemas.openxmlformats.org/officeDocument/2006/relationships/hyperlink" Target="https://chanto.jp.net/articles/-/1004367" TargetMode="External"/><Relationship Id="rId5" Type="http://schemas.openxmlformats.org/officeDocument/2006/relationships/image" Target="../media/image103.png"/></Relationships>
</file>

<file path=ppt/slides/_rels/slide13.xml.rels><?xml version="1.0" encoding="UTF-8" standalone="yes"?><Relationships xmlns="http://schemas.openxmlformats.org/package/2006/relationships"><Relationship Id="rId20" Type="http://schemas.openxmlformats.org/officeDocument/2006/relationships/image" Target="../media/image118.png"/><Relationship Id="rId22" Type="http://schemas.openxmlformats.org/officeDocument/2006/relationships/image" Target="../media/image111.png"/><Relationship Id="rId21" Type="http://schemas.openxmlformats.org/officeDocument/2006/relationships/image" Target="../media/image104.png"/><Relationship Id="rId24" Type="http://schemas.openxmlformats.org/officeDocument/2006/relationships/hyperlink" Target="https://chanto.jp.net/articles/-/1004243" TargetMode="External"/><Relationship Id="rId23" Type="http://schemas.openxmlformats.org/officeDocument/2006/relationships/hyperlink" Target="https://chanto.jp.net/articles/-/1004244" TargetMode="External"/><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hyperlink" Target="https://chanto.jp.net/list/special/%E5%85%B1%E5%83%8D%E3%81%8D%E5%AE%B6%E5%BA%AD%E3%81%AE%E3%83%94%E3%83%B3%E3%83%81%EF%BC%81%E7%A7%8B%E5%86%AC%E3%81%AE%E4%BD%93%E8%AA%BF%E4%B8%8D%E8%89%AF%E2%80%A6%E3%81%A9%E3%81%86%E3%81%AE%E3%82%8A%E3%81%8D%E3%82%8B%EF%BC%9F" TargetMode="External"/><Relationship Id="rId9" Type="http://schemas.openxmlformats.org/officeDocument/2006/relationships/image" Target="../media/image114.png"/><Relationship Id="rId26" Type="http://schemas.openxmlformats.org/officeDocument/2006/relationships/image" Target="../media/image116.png"/><Relationship Id="rId25" Type="http://schemas.openxmlformats.org/officeDocument/2006/relationships/image" Target="../media/image121.png"/><Relationship Id="rId5" Type="http://schemas.openxmlformats.org/officeDocument/2006/relationships/image" Target="../media/image91.png"/><Relationship Id="rId6" Type="http://schemas.openxmlformats.org/officeDocument/2006/relationships/image" Target="../media/image110.png"/><Relationship Id="rId7" Type="http://schemas.openxmlformats.org/officeDocument/2006/relationships/image" Target="../media/image90.png"/><Relationship Id="rId8" Type="http://schemas.openxmlformats.org/officeDocument/2006/relationships/image" Target="../media/image100.png"/><Relationship Id="rId11" Type="http://schemas.openxmlformats.org/officeDocument/2006/relationships/image" Target="../media/image115.png"/><Relationship Id="rId10" Type="http://schemas.openxmlformats.org/officeDocument/2006/relationships/image" Target="../media/image101.png"/><Relationship Id="rId13" Type="http://schemas.openxmlformats.org/officeDocument/2006/relationships/hyperlink" Target="https://chanto.jp.net/articles/-/1004275" TargetMode="External"/><Relationship Id="rId12" Type="http://schemas.openxmlformats.org/officeDocument/2006/relationships/image" Target="../media/image102.png"/><Relationship Id="rId15" Type="http://schemas.openxmlformats.org/officeDocument/2006/relationships/image" Target="../media/image106.png"/><Relationship Id="rId14" Type="http://schemas.openxmlformats.org/officeDocument/2006/relationships/hyperlink" Target="https://chanto.jp.net/articles/-/1004272" TargetMode="External"/><Relationship Id="rId17" Type="http://schemas.openxmlformats.org/officeDocument/2006/relationships/image" Target="../media/image107.png"/><Relationship Id="rId16" Type="http://schemas.openxmlformats.org/officeDocument/2006/relationships/image" Target="../media/image117.png"/><Relationship Id="rId19" Type="http://schemas.openxmlformats.org/officeDocument/2006/relationships/image" Target="../media/image129.png"/><Relationship Id="rId18" Type="http://schemas.openxmlformats.org/officeDocument/2006/relationships/image" Target="../media/image1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hyperlink" Target="https://chanto.jp.net/articles/-/1004195" TargetMode="External"/><Relationship Id="rId9" Type="http://schemas.openxmlformats.org/officeDocument/2006/relationships/image" Target="../media/image108.jpg"/><Relationship Id="rId5" Type="http://schemas.openxmlformats.org/officeDocument/2006/relationships/image" Target="../media/image135.png"/><Relationship Id="rId6" Type="http://schemas.openxmlformats.org/officeDocument/2006/relationships/image" Target="../media/image109.png"/><Relationship Id="rId7" Type="http://schemas.openxmlformats.org/officeDocument/2006/relationships/image" Target="../media/image132.png"/><Relationship Id="rId8" Type="http://schemas.openxmlformats.org/officeDocument/2006/relationships/image" Target="../media/image1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hyperlink" Target="https://chanto.jp.net/articles/-/1000500" TargetMode="External"/><Relationship Id="rId5" Type="http://schemas.openxmlformats.org/officeDocument/2006/relationships/image" Target="../media/image122.png"/><Relationship Id="rId6" Type="http://schemas.openxmlformats.org/officeDocument/2006/relationships/image" Target="../media/image1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80.png"/><Relationship Id="rId4" Type="http://schemas.openxmlformats.org/officeDocument/2006/relationships/hyperlink" Target="https://chanto.jp.net/articles/-/285074" TargetMode="External"/><Relationship Id="rId5" Type="http://schemas.openxmlformats.org/officeDocument/2006/relationships/image" Target="../media/image119.png"/><Relationship Id="rId6" Type="http://schemas.openxmlformats.org/officeDocument/2006/relationships/image" Target="../media/image1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26.jpg"/><Relationship Id="rId4" Type="http://schemas.openxmlformats.org/officeDocument/2006/relationships/image" Target="../media/image139.png"/><Relationship Id="rId9" Type="http://schemas.openxmlformats.org/officeDocument/2006/relationships/image" Target="../media/image124.png"/><Relationship Id="rId5" Type="http://schemas.openxmlformats.org/officeDocument/2006/relationships/image" Target="../media/image125.jpg"/><Relationship Id="rId6" Type="http://schemas.openxmlformats.org/officeDocument/2006/relationships/image" Target="../media/image140.png"/><Relationship Id="rId7" Type="http://schemas.openxmlformats.org/officeDocument/2006/relationships/image" Target="../media/image123.png"/><Relationship Id="rId8" Type="http://schemas.openxmlformats.org/officeDocument/2006/relationships/image" Target="../media/image138.png"/><Relationship Id="rId10"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hyperlink" Target="https://www.jprime.jp/articles/-/32199" TargetMode="External"/><Relationship Id="rId4" Type="http://schemas.openxmlformats.org/officeDocument/2006/relationships/image" Target="../media/image130.png"/><Relationship Id="rId5" Type="http://schemas.openxmlformats.org/officeDocument/2006/relationships/image" Target="../media/image134.png"/><Relationship Id="rId6"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30.png"/><Relationship Id="rId4" Type="http://schemas.openxmlformats.org/officeDocument/2006/relationships/image" Target="../media/image148.png"/></Relationships>
</file>

<file path=ppt/slides/_rels/slide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4.jpg"/><Relationship Id="rId13" Type="http://schemas.openxmlformats.org/officeDocument/2006/relationships/image" Target="../media/image40.png"/><Relationship Id="rId12"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44.png"/><Relationship Id="rId9" Type="http://schemas.openxmlformats.org/officeDocument/2006/relationships/image" Target="../media/image35.png"/><Relationship Id="rId15" Type="http://schemas.openxmlformats.org/officeDocument/2006/relationships/hyperlink" Target="mailto:kokoku3@mb.shufu.co.jp" TargetMode="External"/><Relationship Id="rId14" Type="http://schemas.openxmlformats.org/officeDocument/2006/relationships/image" Target="../media/image1.png"/><Relationship Id="rId16"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2.png"/><Relationship Id="rId8"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hyperlink" Target="https://www.jprime.jp/articles/-/31763" TargetMode="External"/><Relationship Id="rId4" Type="http://schemas.openxmlformats.org/officeDocument/2006/relationships/image" Target="../media/image130.png"/><Relationship Id="rId5" Type="http://schemas.openxmlformats.org/officeDocument/2006/relationships/image" Target="../media/image152.png"/><Relationship Id="rId6" Type="http://schemas.openxmlformats.org/officeDocument/2006/relationships/image" Target="../media/image1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hyperlink" Target="https://www.jprime.jp/articles/-/30221" TargetMode="External"/><Relationship Id="rId4" Type="http://schemas.openxmlformats.org/officeDocument/2006/relationships/image" Target="../media/image130.png"/><Relationship Id="rId5" Type="http://schemas.openxmlformats.org/officeDocument/2006/relationships/image" Target="../media/image149.png"/><Relationship Id="rId6" Type="http://schemas.openxmlformats.org/officeDocument/2006/relationships/image" Target="../media/image1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hyperlink" Target="https://www.jprime.jp/articles/-/29825" TargetMode="External"/><Relationship Id="rId4" Type="http://schemas.openxmlformats.org/officeDocument/2006/relationships/image" Target="../media/image130.png"/><Relationship Id="rId5" Type="http://schemas.openxmlformats.org/officeDocument/2006/relationships/image" Target="../media/image161.png"/><Relationship Id="rId6" Type="http://schemas.openxmlformats.org/officeDocument/2006/relationships/image" Target="../media/image142.png"/><Relationship Id="rId7" Type="http://schemas.openxmlformats.org/officeDocument/2006/relationships/image" Target="../media/image1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hyperlink" Target="https://www.jprime.jp/articles/-/26062" TargetMode="External"/><Relationship Id="rId4" Type="http://schemas.openxmlformats.org/officeDocument/2006/relationships/image" Target="../media/image130.png"/><Relationship Id="rId5" Type="http://schemas.openxmlformats.org/officeDocument/2006/relationships/image" Target="../media/image155.png"/><Relationship Id="rId6" Type="http://schemas.openxmlformats.org/officeDocument/2006/relationships/image" Target="../media/image1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50.png"/><Relationship Id="rId4" Type="http://schemas.openxmlformats.org/officeDocument/2006/relationships/image" Target="../media/image143.jpg"/><Relationship Id="rId5" Type="http://schemas.openxmlformats.org/officeDocument/2006/relationships/image" Target="../media/image167.png"/><Relationship Id="rId6" Type="http://schemas.openxmlformats.org/officeDocument/2006/relationships/image" Target="../media/image146.jpg"/><Relationship Id="rId7" Type="http://schemas.openxmlformats.org/officeDocument/2006/relationships/image" Target="../media/image1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160.png"/><Relationship Id="rId4" Type="http://schemas.openxmlformats.org/officeDocument/2006/relationships/hyperlink" Target="https://kurashi-to-oshare.jp/food/205269/" TargetMode="External"/><Relationship Id="rId9" Type="http://schemas.openxmlformats.org/officeDocument/2006/relationships/image" Target="../media/image153.png"/><Relationship Id="rId5" Type="http://schemas.openxmlformats.org/officeDocument/2006/relationships/image" Target="../media/image144.png"/><Relationship Id="rId6" Type="http://schemas.openxmlformats.org/officeDocument/2006/relationships/hyperlink" Target="https://www.instagram.com/p/C49lFINO7Sx/?img_index=1" TargetMode="External"/><Relationship Id="rId7" Type="http://schemas.openxmlformats.org/officeDocument/2006/relationships/image" Target="../media/image154.png"/><Relationship Id="rId8" Type="http://schemas.openxmlformats.org/officeDocument/2006/relationships/image" Target="../media/image145.png"/></Relationships>
</file>

<file path=ppt/slides/_rels/slide26.xml.rels><?xml version="1.0" encoding="UTF-8" standalone="yes"?><Relationships xmlns="http://schemas.openxmlformats.org/package/2006/relationships"><Relationship Id="rId20" Type="http://schemas.openxmlformats.org/officeDocument/2006/relationships/hyperlink" Target="https://kurashi-to-oshare.jp/life/181301/" TargetMode="External"/><Relationship Id="rId22" Type="http://schemas.openxmlformats.org/officeDocument/2006/relationships/hyperlink" Target="https://kurashi-to-oshare.jp/life/181303/" TargetMode="External"/><Relationship Id="rId21" Type="http://schemas.openxmlformats.org/officeDocument/2006/relationships/hyperlink" Target="https://kurashi-to-oshare.jp/life/181303/" TargetMode="External"/><Relationship Id="rId24" Type="http://schemas.openxmlformats.org/officeDocument/2006/relationships/hyperlink" Target="https://kurashi-to-oshare.jp/life/181303/" TargetMode="External"/><Relationship Id="rId23" Type="http://schemas.openxmlformats.org/officeDocument/2006/relationships/hyperlink" Target="https://kurashi-to-oshare.jp/life/181303/" TargetMode="External"/><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160.png"/><Relationship Id="rId4" Type="http://schemas.openxmlformats.org/officeDocument/2006/relationships/image" Target="../media/image157.png"/><Relationship Id="rId9" Type="http://schemas.openxmlformats.org/officeDocument/2006/relationships/image" Target="../media/image174.png"/><Relationship Id="rId25" Type="http://schemas.openxmlformats.org/officeDocument/2006/relationships/hyperlink" Target="https://kurashi-to-oshare.jp/life/181303/" TargetMode="External"/><Relationship Id="rId5" Type="http://schemas.openxmlformats.org/officeDocument/2006/relationships/image" Target="../media/image158.png"/><Relationship Id="rId6" Type="http://schemas.openxmlformats.org/officeDocument/2006/relationships/image" Target="../media/image169.png"/><Relationship Id="rId7" Type="http://schemas.openxmlformats.org/officeDocument/2006/relationships/image" Target="../media/image164.png"/><Relationship Id="rId8" Type="http://schemas.openxmlformats.org/officeDocument/2006/relationships/image" Target="../media/image173.png"/><Relationship Id="rId11" Type="http://schemas.openxmlformats.org/officeDocument/2006/relationships/hyperlink" Target="https://kurashi-to-oshare.jp/life/181299/" TargetMode="External"/><Relationship Id="rId10" Type="http://schemas.openxmlformats.org/officeDocument/2006/relationships/hyperlink" Target="https://kurashi-to-oshare.jp/life/181299/" TargetMode="External"/><Relationship Id="rId13" Type="http://schemas.openxmlformats.org/officeDocument/2006/relationships/hyperlink" Target="https://kurashi-to-oshare.jp/life/181299/" TargetMode="External"/><Relationship Id="rId12" Type="http://schemas.openxmlformats.org/officeDocument/2006/relationships/hyperlink" Target="https://kurashi-to-oshare.jp/life/181299/" TargetMode="External"/><Relationship Id="rId15" Type="http://schemas.openxmlformats.org/officeDocument/2006/relationships/hyperlink" Target="https://kurashi-to-oshare.jp/life/181299/" TargetMode="External"/><Relationship Id="rId14" Type="http://schemas.openxmlformats.org/officeDocument/2006/relationships/hyperlink" Target="https://kurashi-to-oshare.jp/life/181299/" TargetMode="External"/><Relationship Id="rId17" Type="http://schemas.openxmlformats.org/officeDocument/2006/relationships/hyperlink" Target="https://kurashi-to-oshare.jp/life/181301/" TargetMode="External"/><Relationship Id="rId16" Type="http://schemas.openxmlformats.org/officeDocument/2006/relationships/hyperlink" Target="https://kurashi-to-oshare.jp/life/181301/" TargetMode="External"/><Relationship Id="rId19" Type="http://schemas.openxmlformats.org/officeDocument/2006/relationships/hyperlink" Target="https://kurashi-to-oshare.jp/life/181301/" TargetMode="External"/><Relationship Id="rId18" Type="http://schemas.openxmlformats.org/officeDocument/2006/relationships/hyperlink" Target="https://kurashi-to-oshare.jp/life/181301/"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hyperlink" Target="https://kurashi-to-oshare.jp/fashion/181800/" TargetMode="External"/><Relationship Id="rId4" Type="http://schemas.openxmlformats.org/officeDocument/2006/relationships/image" Target="../media/image160.png"/><Relationship Id="rId9" Type="http://schemas.openxmlformats.org/officeDocument/2006/relationships/hyperlink" Target="https://www.felissimo.co.jp/niau/24854/" TargetMode="External"/><Relationship Id="rId5" Type="http://schemas.openxmlformats.org/officeDocument/2006/relationships/image" Target="../media/image168.png"/><Relationship Id="rId6" Type="http://schemas.openxmlformats.org/officeDocument/2006/relationships/image" Target="../media/image162.png"/><Relationship Id="rId7" Type="http://schemas.openxmlformats.org/officeDocument/2006/relationships/hyperlink" Target="https://www.felissimo.co.jp/niau/24854/" TargetMode="External"/><Relationship Id="rId8" Type="http://schemas.openxmlformats.org/officeDocument/2006/relationships/hyperlink" Target="https://www.felissimo.co.jp/niau/24854/" TargetMode="External"/><Relationship Id="rId11" Type="http://schemas.openxmlformats.org/officeDocument/2006/relationships/hyperlink" Target="https://www.felissimo.co.jp/niau/24853/" TargetMode="External"/><Relationship Id="rId10" Type="http://schemas.openxmlformats.org/officeDocument/2006/relationships/hyperlink" Target="https://www.felissimo.co.jp/niau/24853/" TargetMode="External"/><Relationship Id="rId13" Type="http://schemas.openxmlformats.org/officeDocument/2006/relationships/image" Target="../media/image170.png"/><Relationship Id="rId12" Type="http://schemas.openxmlformats.org/officeDocument/2006/relationships/hyperlink" Target="https://www.felissimo.co.jp/niau/24853/" TargetMode="External"/><Relationship Id="rId14" Type="http://schemas.openxmlformats.org/officeDocument/2006/relationships/image" Target="../media/image17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160.png"/><Relationship Id="rId4" Type="http://schemas.openxmlformats.org/officeDocument/2006/relationships/hyperlink" Target="https://kurashi-to-oshare.jp/life/165201/" TargetMode="External"/><Relationship Id="rId9" Type="http://schemas.openxmlformats.org/officeDocument/2006/relationships/image" Target="../media/image171.png"/><Relationship Id="rId5" Type="http://schemas.openxmlformats.org/officeDocument/2006/relationships/image" Target="../media/image165.png"/><Relationship Id="rId6" Type="http://schemas.openxmlformats.org/officeDocument/2006/relationships/image" Target="../media/image163.png"/><Relationship Id="rId7" Type="http://schemas.openxmlformats.org/officeDocument/2006/relationships/hyperlink" Target="https://kurashi-to-oshare.jp/life/166251/" TargetMode="External"/><Relationship Id="rId8" Type="http://schemas.openxmlformats.org/officeDocument/2006/relationships/image" Target="../media/image1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160.png"/><Relationship Id="rId4" Type="http://schemas.openxmlformats.org/officeDocument/2006/relationships/image" Target="../media/image178.png"/><Relationship Id="rId9" Type="http://schemas.openxmlformats.org/officeDocument/2006/relationships/hyperlink" Target="https://kurashi-to-oshare.jp/life/154879/" TargetMode="External"/><Relationship Id="rId5" Type="http://schemas.openxmlformats.org/officeDocument/2006/relationships/image" Target="../media/image179.png"/><Relationship Id="rId6" Type="http://schemas.openxmlformats.org/officeDocument/2006/relationships/image" Target="../media/image176.png"/><Relationship Id="rId7" Type="http://schemas.openxmlformats.org/officeDocument/2006/relationships/hyperlink" Target="https://kurashi-to-oshare.jp/life/154879/" TargetMode="External"/><Relationship Id="rId8" Type="http://schemas.openxmlformats.org/officeDocument/2006/relationships/hyperlink" Target="https://kurashi-to-oshare.jp/life/154879/" TargetMode="External"/></Relationships>
</file>

<file path=ppt/slides/_rels/slide3.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32.png"/><Relationship Id="rId9" Type="http://schemas.openxmlformats.org/officeDocument/2006/relationships/image" Target="../media/image41.jpg"/><Relationship Id="rId5" Type="http://schemas.openxmlformats.org/officeDocument/2006/relationships/image" Target="../media/image33.png"/><Relationship Id="rId6" Type="http://schemas.openxmlformats.org/officeDocument/2006/relationships/image" Target="../media/image27.png"/><Relationship Id="rId7" Type="http://schemas.openxmlformats.org/officeDocument/2006/relationships/image" Target="../media/image43.png"/><Relationship Id="rId8"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hyperlink" Target="https://kurashi-to-oshare.jp/life/133233/" TargetMode="External"/><Relationship Id="rId4" Type="http://schemas.openxmlformats.org/officeDocument/2006/relationships/image" Target="../media/image160.png"/><Relationship Id="rId5" Type="http://schemas.openxmlformats.org/officeDocument/2006/relationships/image" Target="../media/image172.png"/><Relationship Id="rId6" Type="http://schemas.openxmlformats.org/officeDocument/2006/relationships/image" Target="../media/image177.png"/></Relationships>
</file>

<file path=ppt/slides/_rels/slide4.xml.rels><?xml version="1.0" encoding="UTF-8" standalone="yes"?><Relationships xmlns="http://schemas.openxmlformats.org/package/2006/relationships"><Relationship Id="rId10" Type="http://schemas.openxmlformats.org/officeDocument/2006/relationships/hyperlink" Target="https://www.instagram.com/p/C4heeL5rP7Q/?img_index=1" TargetMode="External"/><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hyperlink" Target="https://ar-mag.jp/articles/-/16407" TargetMode="External"/><Relationship Id="rId9" Type="http://schemas.openxmlformats.org/officeDocument/2006/relationships/image" Target="../media/image60.png"/><Relationship Id="rId5" Type="http://schemas.openxmlformats.org/officeDocument/2006/relationships/image" Target="../media/image48.png"/><Relationship Id="rId6" Type="http://schemas.openxmlformats.org/officeDocument/2006/relationships/image" Target="../media/image54.png"/><Relationship Id="rId7" Type="http://schemas.openxmlformats.org/officeDocument/2006/relationships/image" Target="../media/image36.png"/><Relationship Id="rId8" Type="http://schemas.openxmlformats.org/officeDocument/2006/relationships/image" Target="../media/image47.png"/></Relationships>
</file>

<file path=ppt/slides/_rels/slide5.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6.png"/><Relationship Id="rId13" Type="http://schemas.openxmlformats.org/officeDocument/2006/relationships/image" Target="../media/image56.png"/><Relationship Id="rId12"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51.png"/><Relationship Id="rId9" Type="http://schemas.openxmlformats.org/officeDocument/2006/relationships/hyperlink" Target="https://www.instagram.com/reel/C4PMZJkS8Z3/" TargetMode="External"/><Relationship Id="rId14"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hyperlink" Target="https://ar-mag.jp/articles/-/16264" TargetMode="External"/><Relationship Id="rId7" Type="http://schemas.openxmlformats.org/officeDocument/2006/relationships/image" Target="../media/image50.jpg"/><Relationship Id="rId8" Type="http://schemas.openxmlformats.org/officeDocument/2006/relationships/image" Target="../media/image45.png"/></Relationships>
</file>

<file path=ppt/slides/_rels/slide6.xml.rels><?xml version="1.0" encoding="UTF-8" standalone="yes"?><Relationships xmlns="http://schemas.openxmlformats.org/package/2006/relationships"><Relationship Id="rId10" Type="http://schemas.openxmlformats.org/officeDocument/2006/relationships/image" Target="../media/image94.jpg"/><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hyperlink" Target="https://ar-mag.jp/articles/-/15975" TargetMode="External"/><Relationship Id="rId9" Type="http://schemas.openxmlformats.org/officeDocument/2006/relationships/image" Target="../media/image67.jp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5.png"/><Relationship Id="rId8" Type="http://schemas.openxmlformats.org/officeDocument/2006/relationships/image" Target="../media/image69.png"/></Relationships>
</file>

<file path=ppt/slides/_rels/slide7.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78.png"/><Relationship Id="rId13" Type="http://schemas.openxmlformats.org/officeDocument/2006/relationships/hyperlink" Target="https://www.instagram.com/reel/CykITI-yLIE/" TargetMode="External"/><Relationship Id="rId12" Type="http://schemas.openxmlformats.org/officeDocument/2006/relationships/image" Target="../media/image61.png"/><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hyperlink" Target="https://ar-mag.jp/articles/-/15624" TargetMode="External"/><Relationship Id="rId9" Type="http://schemas.openxmlformats.org/officeDocument/2006/relationships/image" Target="../media/image66.png"/><Relationship Id="rId5" Type="http://schemas.openxmlformats.org/officeDocument/2006/relationships/image" Target="../media/image48.png"/><Relationship Id="rId6" Type="http://schemas.openxmlformats.org/officeDocument/2006/relationships/image" Target="../media/image87.png"/><Relationship Id="rId7" Type="http://schemas.openxmlformats.org/officeDocument/2006/relationships/image" Target="../media/image62.png"/><Relationship Id="rId8" Type="http://schemas.openxmlformats.org/officeDocument/2006/relationships/image" Target="../media/image46.png"/></Relationships>
</file>

<file path=ppt/slides/_rels/slide8.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image" Target="../media/image63.png"/><Relationship Id="rId13" Type="http://schemas.openxmlformats.org/officeDocument/2006/relationships/image" Target="../media/image75.jpg"/><Relationship Id="rId12" Type="http://schemas.openxmlformats.org/officeDocument/2006/relationships/image" Target="../media/image68.png"/><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hyperlink" Target="https://ar-mag.jp/articles/-/14225" TargetMode="External"/><Relationship Id="rId9" Type="http://schemas.openxmlformats.org/officeDocument/2006/relationships/image" Target="../media/image77.jpg"/><Relationship Id="rId15" Type="http://schemas.openxmlformats.org/officeDocument/2006/relationships/image" Target="../media/image70.png"/><Relationship Id="rId14" Type="http://schemas.openxmlformats.org/officeDocument/2006/relationships/image" Target="../media/image84.jpg"/><Relationship Id="rId16" Type="http://schemas.openxmlformats.org/officeDocument/2006/relationships/image" Target="../media/image64.png"/><Relationship Id="rId5" Type="http://schemas.openxmlformats.org/officeDocument/2006/relationships/hyperlink" Target="https://ar-mag.jp/articles/-/13628" TargetMode="External"/><Relationship Id="rId6" Type="http://schemas.openxmlformats.org/officeDocument/2006/relationships/hyperlink" Target="https://ar-mag.jp/articles/-/14150" TargetMode="External"/><Relationship Id="rId7" Type="http://schemas.openxmlformats.org/officeDocument/2006/relationships/image" Target="../media/image48.png"/><Relationship Id="rId8" Type="http://schemas.openxmlformats.org/officeDocument/2006/relationships/image" Target="../media/image8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hyperlink" Target="https://ar-mag.jp/articles/-/14111" TargetMode="External"/><Relationship Id="rId9" Type="http://schemas.openxmlformats.org/officeDocument/2006/relationships/image" Target="../media/image97.png"/><Relationship Id="rId5" Type="http://schemas.openxmlformats.org/officeDocument/2006/relationships/hyperlink" Target="https://www.youtube.com/watch?v=9WuuHqAQ9sU" TargetMode="External"/><Relationship Id="rId6" Type="http://schemas.openxmlformats.org/officeDocument/2006/relationships/image" Target="../media/image72.png"/><Relationship Id="rId7" Type="http://schemas.openxmlformats.org/officeDocument/2006/relationships/image" Target="../media/image83.png"/><Relationship Id="rId8" Type="http://schemas.openxmlformats.org/officeDocument/2006/relationships/image" Target="../media/image7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grpSp>
        <p:nvGrpSpPr>
          <p:cNvPr id="170" name="Google Shape;170;p100"/>
          <p:cNvGrpSpPr/>
          <p:nvPr/>
        </p:nvGrpSpPr>
        <p:grpSpPr>
          <a:xfrm>
            <a:off x="-37786" y="0"/>
            <a:ext cx="13090211" cy="7342188"/>
            <a:chOff x="-20812" y="0"/>
            <a:chExt cx="13090211" cy="7342188"/>
          </a:xfrm>
        </p:grpSpPr>
        <p:sp>
          <p:nvSpPr>
            <p:cNvPr id="171" name="Google Shape;171;p100"/>
            <p:cNvSpPr txBox="1"/>
            <p:nvPr/>
          </p:nvSpPr>
          <p:spPr>
            <a:xfrm>
              <a:off x="4803422" y="3958698"/>
              <a:ext cx="3282637" cy="751744"/>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メディアビジネス部</a:t>
              </a:r>
              <a:endParaRPr b="1" i="0" sz="700" u="none" cap="none" strike="noStrike">
                <a:solidFill>
                  <a:srgbClr val="595959"/>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100"/>
                <a:buFont typeface="Arial"/>
                <a:buNone/>
              </a:pPr>
              <a:r>
                <a:t/>
              </a:r>
              <a:endParaRPr b="1" i="0" sz="100" u="none" cap="none" strike="noStrike">
                <a:solidFill>
                  <a:srgbClr val="595959"/>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株式会社主婦と生活社　東京都中央区京橋3-5-7</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MAIL：kokoku3@mb.shufu.co.jp</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TEL：03－3563－5131	</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FAX：03－3563－0531</a:t>
              </a:r>
              <a:endParaRPr b="0" i="0" sz="1400" u="none" cap="none" strike="noStrike">
                <a:solidFill>
                  <a:srgbClr val="000000"/>
                </a:solidFill>
                <a:latin typeface="Meiryo"/>
                <a:ea typeface="Meiryo"/>
                <a:cs typeface="Meiryo"/>
                <a:sym typeface="Meiryo"/>
              </a:endParaRPr>
            </a:p>
          </p:txBody>
        </p:sp>
        <p:pic>
          <p:nvPicPr>
            <p:cNvPr id="172" name="Google Shape;172;p100"/>
            <p:cNvPicPr preferRelativeResize="0"/>
            <p:nvPr/>
          </p:nvPicPr>
          <p:blipFill rotWithShape="1">
            <a:blip r:embed="rId3">
              <a:alphaModFix/>
            </a:blip>
            <a:srcRect b="0" l="0" r="0" t="0"/>
            <a:stretch/>
          </p:blipFill>
          <p:spPr>
            <a:xfrm>
              <a:off x="-13253" y="0"/>
              <a:ext cx="2124000" cy="2484000"/>
            </a:xfrm>
            <a:prstGeom prst="rect">
              <a:avLst/>
            </a:prstGeom>
            <a:noFill/>
            <a:ln>
              <a:noFill/>
            </a:ln>
          </p:spPr>
        </p:pic>
        <p:pic>
          <p:nvPicPr>
            <p:cNvPr id="173" name="Google Shape;173;p100"/>
            <p:cNvPicPr preferRelativeResize="0"/>
            <p:nvPr/>
          </p:nvPicPr>
          <p:blipFill rotWithShape="1">
            <a:blip r:embed="rId4">
              <a:alphaModFix/>
            </a:blip>
            <a:srcRect b="0" l="0" r="0" t="0"/>
            <a:stretch/>
          </p:blipFill>
          <p:spPr>
            <a:xfrm>
              <a:off x="2139188" y="14935"/>
              <a:ext cx="2196000" cy="2484000"/>
            </a:xfrm>
            <a:prstGeom prst="rect">
              <a:avLst/>
            </a:prstGeom>
            <a:noFill/>
            <a:ln>
              <a:noFill/>
            </a:ln>
          </p:spPr>
        </p:pic>
        <p:pic>
          <p:nvPicPr>
            <p:cNvPr id="174" name="Google Shape;174;p100"/>
            <p:cNvPicPr preferRelativeResize="0"/>
            <p:nvPr/>
          </p:nvPicPr>
          <p:blipFill rotWithShape="1">
            <a:blip r:embed="rId5">
              <a:alphaModFix/>
            </a:blip>
            <a:srcRect b="0" l="0" r="0" t="0"/>
            <a:stretch/>
          </p:blipFill>
          <p:spPr>
            <a:xfrm>
              <a:off x="8748827" y="14935"/>
              <a:ext cx="2160000" cy="2484000"/>
            </a:xfrm>
            <a:prstGeom prst="rect">
              <a:avLst/>
            </a:prstGeom>
            <a:noFill/>
            <a:ln>
              <a:noFill/>
            </a:ln>
          </p:spPr>
        </p:pic>
        <p:pic>
          <p:nvPicPr>
            <p:cNvPr id="175" name="Google Shape;175;p100"/>
            <p:cNvPicPr preferRelativeResize="0"/>
            <p:nvPr/>
          </p:nvPicPr>
          <p:blipFill rotWithShape="1">
            <a:blip r:embed="rId6">
              <a:alphaModFix/>
            </a:blip>
            <a:srcRect b="0" l="0" r="0" t="0"/>
            <a:stretch/>
          </p:blipFill>
          <p:spPr>
            <a:xfrm>
              <a:off x="4316960" y="14935"/>
              <a:ext cx="2196000" cy="2484000"/>
            </a:xfrm>
            <a:prstGeom prst="rect">
              <a:avLst/>
            </a:prstGeom>
            <a:noFill/>
            <a:ln>
              <a:noFill/>
            </a:ln>
          </p:spPr>
        </p:pic>
        <p:pic>
          <p:nvPicPr>
            <p:cNvPr id="176" name="Google Shape;176;p100"/>
            <p:cNvPicPr preferRelativeResize="0"/>
            <p:nvPr/>
          </p:nvPicPr>
          <p:blipFill rotWithShape="1">
            <a:blip r:embed="rId7">
              <a:alphaModFix/>
            </a:blip>
            <a:srcRect b="0" l="0" r="0" t="0"/>
            <a:stretch/>
          </p:blipFill>
          <p:spPr>
            <a:xfrm>
              <a:off x="10917096" y="0"/>
              <a:ext cx="2124000" cy="2484000"/>
            </a:xfrm>
            <a:prstGeom prst="rect">
              <a:avLst/>
            </a:prstGeom>
            <a:noFill/>
            <a:ln>
              <a:noFill/>
            </a:ln>
          </p:spPr>
        </p:pic>
        <p:pic>
          <p:nvPicPr>
            <p:cNvPr id="177" name="Google Shape;177;p100"/>
            <p:cNvPicPr preferRelativeResize="0"/>
            <p:nvPr/>
          </p:nvPicPr>
          <p:blipFill rotWithShape="1">
            <a:blip r:embed="rId8">
              <a:alphaModFix/>
            </a:blip>
            <a:srcRect b="0" l="0" r="0" t="0"/>
            <a:stretch/>
          </p:blipFill>
          <p:spPr>
            <a:xfrm>
              <a:off x="6537990" y="0"/>
              <a:ext cx="2196000" cy="2484000"/>
            </a:xfrm>
            <a:prstGeom prst="rect">
              <a:avLst/>
            </a:prstGeom>
            <a:noFill/>
            <a:ln>
              <a:noFill/>
            </a:ln>
          </p:spPr>
        </p:pic>
        <p:pic>
          <p:nvPicPr>
            <p:cNvPr id="178" name="Google Shape;178;p100"/>
            <p:cNvPicPr preferRelativeResize="0"/>
            <p:nvPr/>
          </p:nvPicPr>
          <p:blipFill rotWithShape="1">
            <a:blip r:embed="rId9">
              <a:alphaModFix/>
            </a:blip>
            <a:srcRect b="0" l="0" r="0" t="0"/>
            <a:stretch/>
          </p:blipFill>
          <p:spPr>
            <a:xfrm>
              <a:off x="4329853" y="2514214"/>
              <a:ext cx="2160000" cy="2484000"/>
            </a:xfrm>
            <a:prstGeom prst="rect">
              <a:avLst/>
            </a:prstGeom>
            <a:noFill/>
            <a:ln>
              <a:noFill/>
            </a:ln>
          </p:spPr>
        </p:pic>
        <p:pic>
          <p:nvPicPr>
            <p:cNvPr id="179" name="Google Shape;179;p100"/>
            <p:cNvPicPr preferRelativeResize="0"/>
            <p:nvPr/>
          </p:nvPicPr>
          <p:blipFill rotWithShape="1">
            <a:blip r:embed="rId10">
              <a:alphaModFix/>
            </a:blip>
            <a:srcRect b="0" l="0" r="0" t="0"/>
            <a:stretch/>
          </p:blipFill>
          <p:spPr>
            <a:xfrm>
              <a:off x="6521307" y="2544428"/>
              <a:ext cx="2196000" cy="2484000"/>
            </a:xfrm>
            <a:prstGeom prst="rect">
              <a:avLst/>
            </a:prstGeom>
            <a:noFill/>
            <a:ln>
              <a:noFill/>
            </a:ln>
          </p:spPr>
        </p:pic>
        <p:pic>
          <p:nvPicPr>
            <p:cNvPr id="180" name="Google Shape;180;p100"/>
            <p:cNvPicPr preferRelativeResize="0"/>
            <p:nvPr/>
          </p:nvPicPr>
          <p:blipFill rotWithShape="1">
            <a:blip r:embed="rId11">
              <a:alphaModFix/>
            </a:blip>
            <a:srcRect b="0" l="0" r="0" t="0"/>
            <a:stretch/>
          </p:blipFill>
          <p:spPr>
            <a:xfrm>
              <a:off x="-20812" y="2514214"/>
              <a:ext cx="2160000" cy="2484000"/>
            </a:xfrm>
            <a:prstGeom prst="rect">
              <a:avLst/>
            </a:prstGeom>
            <a:noFill/>
            <a:ln>
              <a:noFill/>
            </a:ln>
          </p:spPr>
        </p:pic>
        <p:pic>
          <p:nvPicPr>
            <p:cNvPr id="181" name="Google Shape;181;p100"/>
            <p:cNvPicPr preferRelativeResize="0"/>
            <p:nvPr/>
          </p:nvPicPr>
          <p:blipFill rotWithShape="1">
            <a:blip r:embed="rId12">
              <a:alphaModFix/>
            </a:blip>
            <a:srcRect b="0" l="0" r="0" t="0"/>
            <a:stretch/>
          </p:blipFill>
          <p:spPr>
            <a:xfrm>
              <a:off x="2162653" y="2514214"/>
              <a:ext cx="2160000" cy="2484000"/>
            </a:xfrm>
            <a:prstGeom prst="rect">
              <a:avLst/>
            </a:prstGeom>
            <a:noFill/>
            <a:ln>
              <a:noFill/>
            </a:ln>
          </p:spPr>
        </p:pic>
        <p:pic>
          <p:nvPicPr>
            <p:cNvPr id="182" name="Google Shape;182;p100"/>
            <p:cNvPicPr preferRelativeResize="0"/>
            <p:nvPr/>
          </p:nvPicPr>
          <p:blipFill rotWithShape="1">
            <a:blip r:embed="rId3">
              <a:alphaModFix/>
            </a:blip>
            <a:srcRect b="0" l="0" r="0" t="0"/>
            <a:stretch/>
          </p:blipFill>
          <p:spPr>
            <a:xfrm>
              <a:off x="8760866" y="2544428"/>
              <a:ext cx="2124000" cy="2484000"/>
            </a:xfrm>
            <a:prstGeom prst="rect">
              <a:avLst/>
            </a:prstGeom>
            <a:noFill/>
            <a:ln>
              <a:noFill/>
            </a:ln>
          </p:spPr>
        </p:pic>
        <p:pic>
          <p:nvPicPr>
            <p:cNvPr id="183" name="Google Shape;183;p100"/>
            <p:cNvPicPr preferRelativeResize="0"/>
            <p:nvPr/>
          </p:nvPicPr>
          <p:blipFill rotWithShape="1">
            <a:blip r:embed="rId4">
              <a:alphaModFix/>
            </a:blip>
            <a:srcRect b="0" l="0" r="0" t="0"/>
            <a:stretch/>
          </p:blipFill>
          <p:spPr>
            <a:xfrm>
              <a:off x="10873399" y="2544428"/>
              <a:ext cx="2196000" cy="2484000"/>
            </a:xfrm>
            <a:prstGeom prst="rect">
              <a:avLst/>
            </a:prstGeom>
            <a:noFill/>
            <a:ln>
              <a:noFill/>
            </a:ln>
          </p:spPr>
        </p:pic>
        <p:pic>
          <p:nvPicPr>
            <p:cNvPr id="184" name="Google Shape;184;p100"/>
            <p:cNvPicPr preferRelativeResize="0"/>
            <p:nvPr/>
          </p:nvPicPr>
          <p:blipFill rotWithShape="1">
            <a:blip r:embed="rId6">
              <a:alphaModFix/>
            </a:blip>
            <a:srcRect b="0" l="0" r="0" t="0"/>
            <a:stretch/>
          </p:blipFill>
          <p:spPr>
            <a:xfrm>
              <a:off x="-13253" y="4858188"/>
              <a:ext cx="2196000" cy="2484000"/>
            </a:xfrm>
            <a:prstGeom prst="rect">
              <a:avLst/>
            </a:prstGeom>
            <a:noFill/>
            <a:ln>
              <a:noFill/>
            </a:ln>
          </p:spPr>
        </p:pic>
        <p:pic>
          <p:nvPicPr>
            <p:cNvPr id="185" name="Google Shape;185;p100"/>
            <p:cNvPicPr preferRelativeResize="0"/>
            <p:nvPr/>
          </p:nvPicPr>
          <p:blipFill rotWithShape="1">
            <a:blip r:embed="rId8">
              <a:alphaModFix/>
            </a:blip>
            <a:srcRect b="0" l="0" r="0" t="0"/>
            <a:stretch/>
          </p:blipFill>
          <p:spPr>
            <a:xfrm>
              <a:off x="2194107" y="4843253"/>
              <a:ext cx="2196000" cy="2484000"/>
            </a:xfrm>
            <a:prstGeom prst="rect">
              <a:avLst/>
            </a:prstGeom>
            <a:noFill/>
            <a:ln>
              <a:noFill/>
            </a:ln>
          </p:spPr>
        </p:pic>
        <p:pic>
          <p:nvPicPr>
            <p:cNvPr id="186" name="Google Shape;186;p100"/>
            <p:cNvPicPr preferRelativeResize="0"/>
            <p:nvPr/>
          </p:nvPicPr>
          <p:blipFill rotWithShape="1">
            <a:blip r:embed="rId5">
              <a:alphaModFix/>
            </a:blip>
            <a:srcRect b="0" l="0" r="0" t="0"/>
            <a:stretch/>
          </p:blipFill>
          <p:spPr>
            <a:xfrm>
              <a:off x="4405960" y="4843253"/>
              <a:ext cx="2160000" cy="2484000"/>
            </a:xfrm>
            <a:prstGeom prst="rect">
              <a:avLst/>
            </a:prstGeom>
            <a:noFill/>
            <a:ln>
              <a:noFill/>
            </a:ln>
          </p:spPr>
        </p:pic>
        <p:pic>
          <p:nvPicPr>
            <p:cNvPr id="187" name="Google Shape;187;p100"/>
            <p:cNvPicPr preferRelativeResize="0"/>
            <p:nvPr/>
          </p:nvPicPr>
          <p:blipFill rotWithShape="1">
            <a:blip r:embed="rId7">
              <a:alphaModFix/>
            </a:blip>
            <a:srcRect b="0" l="0" r="0" t="0"/>
            <a:stretch/>
          </p:blipFill>
          <p:spPr>
            <a:xfrm>
              <a:off x="6568120" y="4843253"/>
              <a:ext cx="2124000" cy="2484000"/>
            </a:xfrm>
            <a:prstGeom prst="rect">
              <a:avLst/>
            </a:prstGeom>
            <a:noFill/>
            <a:ln>
              <a:noFill/>
            </a:ln>
          </p:spPr>
        </p:pic>
        <p:pic>
          <p:nvPicPr>
            <p:cNvPr id="188" name="Google Shape;188;p100"/>
            <p:cNvPicPr preferRelativeResize="0"/>
            <p:nvPr/>
          </p:nvPicPr>
          <p:blipFill rotWithShape="1">
            <a:blip r:embed="rId11">
              <a:alphaModFix/>
            </a:blip>
            <a:srcRect b="0" l="0" r="0" t="0"/>
            <a:stretch/>
          </p:blipFill>
          <p:spPr>
            <a:xfrm>
              <a:off x="8689438" y="4843253"/>
              <a:ext cx="2160000" cy="2484000"/>
            </a:xfrm>
            <a:prstGeom prst="rect">
              <a:avLst/>
            </a:prstGeom>
            <a:noFill/>
            <a:ln>
              <a:noFill/>
            </a:ln>
          </p:spPr>
        </p:pic>
        <p:pic>
          <p:nvPicPr>
            <p:cNvPr id="189" name="Google Shape;189;p100"/>
            <p:cNvPicPr preferRelativeResize="0"/>
            <p:nvPr/>
          </p:nvPicPr>
          <p:blipFill rotWithShape="1">
            <a:blip r:embed="rId12">
              <a:alphaModFix/>
            </a:blip>
            <a:srcRect b="0" l="0" r="0" t="0"/>
            <a:stretch/>
          </p:blipFill>
          <p:spPr>
            <a:xfrm>
              <a:off x="10908827" y="4858188"/>
              <a:ext cx="2160000" cy="2484000"/>
            </a:xfrm>
            <a:prstGeom prst="rect">
              <a:avLst/>
            </a:prstGeom>
            <a:noFill/>
            <a:ln>
              <a:noFill/>
            </a:ln>
          </p:spPr>
        </p:pic>
      </p:grpSp>
      <p:pic>
        <p:nvPicPr>
          <p:cNvPr id="190" name="Google Shape;190;p100"/>
          <p:cNvPicPr preferRelativeResize="0"/>
          <p:nvPr/>
        </p:nvPicPr>
        <p:blipFill rotWithShape="1">
          <a:blip r:embed="rId13">
            <a:alphaModFix amt="68000"/>
          </a:blip>
          <a:srcRect b="0" l="0" r="0" t="0"/>
          <a:stretch/>
        </p:blipFill>
        <p:spPr>
          <a:xfrm>
            <a:off x="-37786" y="-125198"/>
            <a:ext cx="13076175" cy="7452451"/>
          </a:xfrm>
          <a:prstGeom prst="rect">
            <a:avLst/>
          </a:prstGeom>
          <a:noFill/>
          <a:ln>
            <a:noFill/>
          </a:ln>
        </p:spPr>
      </p:pic>
      <p:sp>
        <p:nvSpPr>
          <p:cNvPr id="191" name="Google Shape;191;p100"/>
          <p:cNvSpPr/>
          <p:nvPr/>
        </p:nvSpPr>
        <p:spPr>
          <a:xfrm>
            <a:off x="4462100" y="2350028"/>
            <a:ext cx="3930555" cy="26476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Meiryo"/>
              <a:ea typeface="Meiryo"/>
              <a:cs typeface="Meiryo"/>
              <a:sym typeface="Meiryo"/>
            </a:endParaRPr>
          </a:p>
        </p:txBody>
      </p:sp>
      <p:sp>
        <p:nvSpPr>
          <p:cNvPr id="192" name="Google Shape;192;p100"/>
          <p:cNvSpPr txBox="1"/>
          <p:nvPr/>
        </p:nvSpPr>
        <p:spPr>
          <a:xfrm>
            <a:off x="4885310" y="2788808"/>
            <a:ext cx="3689754" cy="470816"/>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chemeClr val="dk1"/>
              </a:buClr>
              <a:buSzPts val="2615"/>
              <a:buFont typeface="Arial"/>
              <a:buNone/>
            </a:pPr>
            <a:r>
              <a:rPr b="1" i="0" lang="ja-JP" sz="2615" u="none" cap="none" strike="noStrike">
                <a:solidFill>
                  <a:schemeClr val="dk1"/>
                </a:solidFill>
                <a:latin typeface="Meiryo"/>
                <a:ea typeface="Meiryo"/>
                <a:cs typeface="Meiryo"/>
                <a:sym typeface="Meiryo"/>
              </a:rPr>
              <a:t>WEB MEDIA 事例集</a:t>
            </a:r>
            <a:endParaRPr b="1" i="0" sz="2615" u="none" cap="none" strike="noStrike">
              <a:solidFill>
                <a:srgbClr val="000000"/>
              </a:solidFill>
              <a:latin typeface="Meiryo"/>
              <a:ea typeface="Meiryo"/>
              <a:cs typeface="Meiryo"/>
              <a:sym typeface="Meiryo"/>
            </a:endParaRPr>
          </a:p>
        </p:txBody>
      </p:sp>
      <p:sp>
        <p:nvSpPr>
          <p:cNvPr id="193" name="Google Shape;193;p100"/>
          <p:cNvSpPr/>
          <p:nvPr/>
        </p:nvSpPr>
        <p:spPr>
          <a:xfrm>
            <a:off x="4885310" y="3300636"/>
            <a:ext cx="3056969" cy="45719"/>
          </a:xfrm>
          <a:prstGeom prst="rect">
            <a:avLst/>
          </a:prstGeom>
          <a:solidFill>
            <a:schemeClr val="dk1"/>
          </a:solidFill>
          <a:ln>
            <a:noFill/>
          </a:ln>
        </p:spPr>
        <p:txBody>
          <a:bodyPr anchorCtr="0" anchor="ctr" bIns="42375" lIns="84800" spcFirstLastPara="1" rIns="84800" wrap="square" tIns="42375">
            <a:noAutofit/>
          </a:bodyPr>
          <a:lstStyle/>
          <a:p>
            <a:pPr indent="0" lvl="0" marL="0" marR="0" rtl="0" algn="ctr">
              <a:lnSpc>
                <a:spcPct val="100000"/>
              </a:lnSpc>
              <a:spcBef>
                <a:spcPts val="0"/>
              </a:spcBef>
              <a:spcAft>
                <a:spcPts val="0"/>
              </a:spcAft>
              <a:buClr>
                <a:srgbClr val="000000"/>
              </a:buClr>
              <a:buSzPts val="1571"/>
              <a:buFont typeface="Arial"/>
              <a:buNone/>
            </a:pPr>
            <a:r>
              <a:t/>
            </a:r>
            <a:endParaRPr b="0" i="0" sz="1571"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571"/>
              <a:buFont typeface="Arial"/>
              <a:buNone/>
            </a:pPr>
            <a:r>
              <a:t/>
            </a:r>
            <a:endParaRPr b="0" i="0" sz="1571" u="none" cap="none" strike="noStrike">
              <a:solidFill>
                <a:schemeClr val="lt1"/>
              </a:solidFill>
              <a:latin typeface="Meiryo"/>
              <a:ea typeface="Meiryo"/>
              <a:cs typeface="Meiryo"/>
              <a:sym typeface="Meiryo"/>
            </a:endParaRPr>
          </a:p>
        </p:txBody>
      </p:sp>
      <p:sp>
        <p:nvSpPr>
          <p:cNvPr id="194" name="Google Shape;194;p100"/>
          <p:cNvSpPr txBox="1"/>
          <p:nvPr/>
        </p:nvSpPr>
        <p:spPr>
          <a:xfrm>
            <a:off x="5048999" y="3391450"/>
            <a:ext cx="3020085" cy="470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chemeClr val="dk1"/>
              </a:buClr>
              <a:buSzPts val="2615"/>
              <a:buFont typeface="Arial"/>
              <a:buNone/>
            </a:pPr>
            <a:r>
              <a:rPr b="1" i="0" lang="ja-JP" sz="2615" u="none" cap="none" strike="noStrike">
                <a:solidFill>
                  <a:schemeClr val="dk1"/>
                </a:solidFill>
                <a:latin typeface="Meiryo"/>
                <a:ea typeface="Meiryo"/>
                <a:cs typeface="Meiryo"/>
                <a:sym typeface="Meiryo"/>
              </a:rPr>
              <a:t>Vol 1.0 </a:t>
            </a:r>
            <a:r>
              <a:rPr b="1" i="0" lang="ja-JP" sz="2615" u="none" cap="none" strike="noStrike">
                <a:solidFill>
                  <a:srgbClr val="000000"/>
                </a:solidFill>
                <a:latin typeface="Meiryo"/>
                <a:ea typeface="Meiryo"/>
                <a:cs typeface="Meiryo"/>
                <a:sym typeface="Meiryo"/>
              </a:rPr>
              <a:t>2024年度</a:t>
            </a:r>
            <a:endParaRPr b="1" i="0" sz="2615" u="none" cap="none" strike="noStrike">
              <a:solidFill>
                <a:srgbClr val="000000"/>
              </a:solidFill>
              <a:latin typeface="Meiryo"/>
              <a:ea typeface="Meiryo"/>
              <a:cs typeface="Meiryo"/>
              <a:sym typeface="Meiryo"/>
            </a:endParaRPr>
          </a:p>
        </p:txBody>
      </p:sp>
      <p:sp>
        <p:nvSpPr>
          <p:cNvPr id="195" name="Google Shape;195;p100"/>
          <p:cNvSpPr txBox="1"/>
          <p:nvPr/>
        </p:nvSpPr>
        <p:spPr>
          <a:xfrm>
            <a:off x="4803422" y="3958698"/>
            <a:ext cx="3282637" cy="751744"/>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メディアビジネス部</a:t>
            </a:r>
            <a:endParaRPr b="1" i="0" sz="700" u="none" cap="none" strike="noStrike">
              <a:solidFill>
                <a:srgbClr val="595959"/>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100"/>
              <a:buFont typeface="Arial"/>
              <a:buNone/>
            </a:pPr>
            <a:r>
              <a:t/>
            </a:r>
            <a:endParaRPr b="1" i="0" sz="100" u="none" cap="none" strike="noStrike">
              <a:solidFill>
                <a:srgbClr val="595959"/>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株式会社主婦と生活社　東京都中央区京橋3-5-7</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MAIL：kokoku3@mb.shufu.co.jp</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TEL：03－3563－5131	</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1" i="0" lang="ja-JP" sz="700" u="none" cap="none" strike="noStrike">
                <a:solidFill>
                  <a:srgbClr val="595959"/>
                </a:solidFill>
                <a:latin typeface="Meiryo"/>
                <a:ea typeface="Meiryo"/>
                <a:cs typeface="Meiryo"/>
                <a:sym typeface="Meiryo"/>
              </a:rPr>
              <a:t>FAX：03－3563－0531</a:t>
            </a:r>
            <a:endParaRPr b="0" i="0" sz="1400" u="none" cap="none" strike="noStrike">
              <a:solidFill>
                <a:srgbClr val="000000"/>
              </a:solidFill>
              <a:latin typeface="Meiryo"/>
              <a:ea typeface="Meiryo"/>
              <a:cs typeface="Meiryo"/>
              <a:sym typeface="Meiry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6" name="Shape 426"/>
        <p:cNvGrpSpPr/>
        <p:nvPr/>
      </p:nvGrpSpPr>
      <p:grpSpPr>
        <a:xfrm>
          <a:off x="0" y="0"/>
          <a:ext cx="0" cy="0"/>
          <a:chOff x="0" y="0"/>
          <a:chExt cx="0" cy="0"/>
        </a:xfrm>
      </p:grpSpPr>
      <p:grpSp>
        <p:nvGrpSpPr>
          <p:cNvPr id="427" name="Google Shape;427;p31"/>
          <p:cNvGrpSpPr/>
          <p:nvPr/>
        </p:nvGrpSpPr>
        <p:grpSpPr>
          <a:xfrm>
            <a:off x="16451" y="-6763"/>
            <a:ext cx="13344767" cy="7342481"/>
            <a:chOff x="28541" y="35348"/>
            <a:chExt cx="13108345" cy="7316417"/>
          </a:xfrm>
        </p:grpSpPr>
        <p:pic>
          <p:nvPicPr>
            <p:cNvPr id="428" name="Google Shape;428;p31"/>
            <p:cNvPicPr preferRelativeResize="0"/>
            <p:nvPr/>
          </p:nvPicPr>
          <p:blipFill rotWithShape="1">
            <a:blip r:embed="rId3">
              <a:alphaModFix/>
            </a:blip>
            <a:srcRect b="0" l="0" r="0" t="0"/>
            <a:stretch/>
          </p:blipFill>
          <p:spPr>
            <a:xfrm>
              <a:off x="37698" y="47509"/>
              <a:ext cx="6157741" cy="3549915"/>
            </a:xfrm>
            <a:prstGeom prst="rect">
              <a:avLst/>
            </a:prstGeom>
            <a:noFill/>
            <a:ln>
              <a:noFill/>
            </a:ln>
          </p:spPr>
        </p:pic>
        <p:pic>
          <p:nvPicPr>
            <p:cNvPr id="429" name="Google Shape;429;p31"/>
            <p:cNvPicPr preferRelativeResize="0"/>
            <p:nvPr/>
          </p:nvPicPr>
          <p:blipFill rotWithShape="1">
            <a:blip r:embed="rId4">
              <a:alphaModFix/>
            </a:blip>
            <a:srcRect b="0" l="0" r="0" t="0"/>
            <a:stretch/>
          </p:blipFill>
          <p:spPr>
            <a:xfrm>
              <a:off x="28541" y="3234025"/>
              <a:ext cx="6157742" cy="4097977"/>
            </a:xfrm>
            <a:prstGeom prst="rect">
              <a:avLst/>
            </a:prstGeom>
            <a:noFill/>
            <a:ln>
              <a:noFill/>
            </a:ln>
          </p:spPr>
        </p:pic>
        <p:pic>
          <p:nvPicPr>
            <p:cNvPr id="430" name="Google Shape;430;p31"/>
            <p:cNvPicPr preferRelativeResize="0"/>
            <p:nvPr/>
          </p:nvPicPr>
          <p:blipFill rotWithShape="1">
            <a:blip r:embed="rId5">
              <a:alphaModFix/>
            </a:blip>
            <a:srcRect b="0" l="0" r="0" t="0"/>
            <a:stretch/>
          </p:blipFill>
          <p:spPr>
            <a:xfrm>
              <a:off x="6186283" y="4081670"/>
              <a:ext cx="6950603" cy="3270095"/>
            </a:xfrm>
            <a:prstGeom prst="rect">
              <a:avLst/>
            </a:prstGeom>
            <a:noFill/>
            <a:ln>
              <a:noFill/>
            </a:ln>
          </p:spPr>
        </p:pic>
        <p:pic>
          <p:nvPicPr>
            <p:cNvPr id="431" name="Google Shape;431;p31"/>
            <p:cNvPicPr preferRelativeResize="0"/>
            <p:nvPr/>
          </p:nvPicPr>
          <p:blipFill rotWithShape="1">
            <a:blip r:embed="rId6">
              <a:alphaModFix/>
            </a:blip>
            <a:srcRect b="0" l="0" r="0" t="0"/>
            <a:stretch/>
          </p:blipFill>
          <p:spPr>
            <a:xfrm>
              <a:off x="6073280" y="35348"/>
              <a:ext cx="6950604" cy="4097977"/>
            </a:xfrm>
            <a:prstGeom prst="rect">
              <a:avLst/>
            </a:prstGeom>
            <a:noFill/>
            <a:ln>
              <a:noFill/>
            </a:ln>
          </p:spPr>
        </p:pic>
      </p:grpSp>
      <p:sp>
        <p:nvSpPr>
          <p:cNvPr id="432" name="Google Shape;432;p31"/>
          <p:cNvSpPr/>
          <p:nvPr/>
        </p:nvSpPr>
        <p:spPr>
          <a:xfrm>
            <a:off x="41781" y="-9123"/>
            <a:ext cx="13335522" cy="7311744"/>
          </a:xfrm>
          <a:prstGeom prst="rect">
            <a:avLst/>
          </a:prstGeom>
          <a:solidFill>
            <a:schemeClr val="lt1">
              <a:alpha val="6392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Meiryo"/>
              <a:ea typeface="Meiryo"/>
              <a:cs typeface="Meiryo"/>
              <a:sym typeface="Meiryo"/>
            </a:endParaRPr>
          </a:p>
        </p:txBody>
      </p:sp>
      <p:sp>
        <p:nvSpPr>
          <p:cNvPr id="433" name="Google Shape;433;p31"/>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pic>
        <p:nvPicPr>
          <p:cNvPr id="434" name="Google Shape;434;p31"/>
          <p:cNvPicPr preferRelativeResize="0"/>
          <p:nvPr/>
        </p:nvPicPr>
        <p:blipFill rotWithShape="1">
          <a:blip r:embed="rId7">
            <a:alphaModFix/>
          </a:blip>
          <a:srcRect b="0" l="0" r="0" t="0"/>
          <a:stretch/>
        </p:blipFill>
        <p:spPr>
          <a:xfrm>
            <a:off x="105022" y="139366"/>
            <a:ext cx="1978170" cy="870773"/>
          </a:xfrm>
          <a:prstGeom prst="rect">
            <a:avLst/>
          </a:prstGeom>
          <a:noFill/>
          <a:ln>
            <a:noFill/>
          </a:ln>
        </p:spPr>
      </p:pic>
      <p:sp>
        <p:nvSpPr>
          <p:cNvPr id="435" name="Google Shape;435;p31"/>
          <p:cNvSpPr/>
          <p:nvPr/>
        </p:nvSpPr>
        <p:spPr>
          <a:xfrm>
            <a:off x="454102" y="4730488"/>
            <a:ext cx="5287498" cy="2464442"/>
          </a:xfrm>
          <a:prstGeom prst="rect">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p:txBody>
      </p:sp>
      <p:sp>
        <p:nvSpPr>
          <p:cNvPr id="436" name="Google Shape;436;p31"/>
          <p:cNvSpPr/>
          <p:nvPr/>
        </p:nvSpPr>
        <p:spPr>
          <a:xfrm>
            <a:off x="8170484" y="3160662"/>
            <a:ext cx="3777748" cy="1336363"/>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ja-JP" sz="1200" u="none" cap="none" strike="noStrike">
                <a:solidFill>
                  <a:schemeClr val="dk1"/>
                </a:solidFill>
                <a:latin typeface="Meiryo"/>
                <a:ea typeface="Meiryo"/>
                <a:cs typeface="Meiryo"/>
                <a:sym typeface="Meiryo"/>
              </a:rPr>
              <a:t>＜コアユーザー＞</a:t>
            </a:r>
            <a:endParaRPr b="0" i="0" sz="12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30代〜40代の働くママ</a:t>
            </a:r>
            <a:endParaRPr/>
          </a:p>
        </p:txBody>
      </p:sp>
      <p:sp>
        <p:nvSpPr>
          <p:cNvPr id="437" name="Google Shape;437;p31"/>
          <p:cNvSpPr/>
          <p:nvPr/>
        </p:nvSpPr>
        <p:spPr>
          <a:xfrm>
            <a:off x="521741" y="3416353"/>
            <a:ext cx="5205909" cy="824980"/>
          </a:xfrm>
          <a:prstGeom prst="rect">
            <a:avLst/>
          </a:prstGeom>
          <a:solidFill>
            <a:srgbClr val="FFC000">
              <a:alpha val="8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ja-JP" sz="1800" u="none" cap="none" strike="noStrike">
                <a:solidFill>
                  <a:schemeClr val="lt1"/>
                </a:solidFill>
                <a:latin typeface="Meiryo"/>
                <a:ea typeface="Meiryo"/>
                <a:cs typeface="Meiryo"/>
                <a:sym typeface="Meiryo"/>
              </a:rPr>
              <a:t>年収1000万円以上の共働き世帯</a:t>
            </a:r>
            <a:r>
              <a:rPr b="1" i="0" lang="ja-JP" sz="1200" u="none" cap="none" strike="noStrike">
                <a:solidFill>
                  <a:schemeClr val="lt1"/>
                </a:solidFill>
                <a:latin typeface="Meiryo"/>
                <a:ea typeface="Meiryo"/>
                <a:cs typeface="Meiryo"/>
                <a:sym typeface="Meiryo"/>
              </a:rPr>
              <a:t>にリーチできます！</a:t>
            </a:r>
            <a:endParaRPr b="1" i="0" sz="12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chemeClr val="lt1"/>
                </a:solidFill>
                <a:latin typeface="Meiryo"/>
                <a:ea typeface="Meiryo"/>
                <a:cs typeface="Meiryo"/>
                <a:sym typeface="Meiryo"/>
              </a:rPr>
              <a:t>年収1000万円以上の読者が4割。</a:t>
            </a:r>
            <a:endParaRPr b="1" i="0" sz="12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chemeClr val="lt1"/>
                </a:solidFill>
                <a:latin typeface="Meiryo"/>
                <a:ea typeface="Meiryo"/>
                <a:cs typeface="Meiryo"/>
                <a:sym typeface="Meiryo"/>
              </a:rPr>
              <a:t>共働き向けのコンテンツが多いため男性読者が4割</a:t>
            </a:r>
            <a:endParaRPr b="0" i="0" sz="1200" u="none" cap="none" strike="noStrike">
              <a:solidFill>
                <a:schemeClr val="lt1"/>
              </a:solidFill>
              <a:latin typeface="Meiryo"/>
              <a:ea typeface="Meiryo"/>
              <a:cs typeface="Meiryo"/>
              <a:sym typeface="Meiryo"/>
            </a:endParaRPr>
          </a:p>
        </p:txBody>
      </p:sp>
      <p:sp>
        <p:nvSpPr>
          <p:cNvPr id="438" name="Google Shape;438;p31"/>
          <p:cNvSpPr/>
          <p:nvPr/>
        </p:nvSpPr>
        <p:spPr>
          <a:xfrm>
            <a:off x="3219843" y="2044476"/>
            <a:ext cx="3590400" cy="856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p:txBody>
      </p:sp>
      <p:sp>
        <p:nvSpPr>
          <p:cNvPr id="439" name="Google Shape;439;p31"/>
          <p:cNvSpPr txBox="1"/>
          <p:nvPr/>
        </p:nvSpPr>
        <p:spPr>
          <a:xfrm>
            <a:off x="5953369" y="2162823"/>
            <a:ext cx="783769" cy="3651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※GA4　 2024年３月時点.外部配信を含む。</a:t>
            </a:r>
            <a:endParaRPr/>
          </a:p>
        </p:txBody>
      </p:sp>
      <p:sp>
        <p:nvSpPr>
          <p:cNvPr id="440" name="Google Shape;440;p31"/>
          <p:cNvSpPr/>
          <p:nvPr/>
        </p:nvSpPr>
        <p:spPr>
          <a:xfrm>
            <a:off x="3305764" y="2129561"/>
            <a:ext cx="3078103" cy="796800"/>
          </a:xfrm>
          <a:prstGeom prst="rect">
            <a:avLst/>
          </a:prstGeom>
          <a:noFill/>
          <a:ln>
            <a:noFill/>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None/>
            </a:pPr>
            <a:r>
              <a:rPr b="1" i="0" lang="ja-JP" sz="2400" u="none" cap="none" strike="noStrike">
                <a:solidFill>
                  <a:srgbClr val="000000"/>
                </a:solidFill>
                <a:latin typeface="Meiryo"/>
                <a:ea typeface="Meiryo"/>
                <a:cs typeface="Meiryo"/>
                <a:sym typeface="Meiryo"/>
              </a:rPr>
              <a:t>51,000,000 </a:t>
            </a:r>
            <a:r>
              <a:rPr b="1" i="0" lang="ja-JP" sz="8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1200"/>
              </a:spcBef>
              <a:spcAft>
                <a:spcPts val="0"/>
              </a:spcAft>
              <a:buClr>
                <a:srgbClr val="000000"/>
              </a:buClr>
              <a:buSzPts val="2400"/>
              <a:buFont typeface="Arial"/>
              <a:buNone/>
            </a:pPr>
            <a:r>
              <a:rPr b="1" i="0" lang="ja-JP" sz="2400" u="none" cap="none" strike="noStrike">
                <a:solidFill>
                  <a:srgbClr val="000000"/>
                </a:solidFill>
                <a:latin typeface="Meiryo"/>
                <a:ea typeface="Meiryo"/>
                <a:cs typeface="Meiryo"/>
                <a:sym typeface="Meiryo"/>
              </a:rPr>
              <a:t>  4,800,000 </a:t>
            </a:r>
            <a:r>
              <a:rPr b="1" i="0" lang="ja-JP" sz="800" u="none" cap="none" strike="noStrike">
                <a:solidFill>
                  <a:schemeClr val="dk1"/>
                </a:solidFill>
                <a:latin typeface="Meiryo"/>
                <a:ea typeface="Meiryo"/>
                <a:cs typeface="Meiryo"/>
                <a:sym typeface="Meiryo"/>
              </a:rPr>
              <a:t>Unique Users</a:t>
            </a:r>
            <a:endParaRPr b="0" i="0" sz="800" u="none" cap="none" strike="noStrike">
              <a:solidFill>
                <a:schemeClr val="dk1"/>
              </a:solidFill>
              <a:latin typeface="Meiryo"/>
              <a:ea typeface="Meiryo"/>
              <a:cs typeface="Meiryo"/>
              <a:sym typeface="Meiryo"/>
            </a:endParaRPr>
          </a:p>
        </p:txBody>
      </p:sp>
      <p:sp>
        <p:nvSpPr>
          <p:cNvPr id="441" name="Google Shape;441;p31"/>
          <p:cNvSpPr txBox="1"/>
          <p:nvPr/>
        </p:nvSpPr>
        <p:spPr>
          <a:xfrm>
            <a:off x="1683135" y="4376581"/>
            <a:ext cx="3304173" cy="307777"/>
          </a:xfrm>
          <a:prstGeom prst="rect">
            <a:avLst/>
          </a:prstGeom>
          <a:solidFill>
            <a:schemeClr val="lt1">
              <a:alpha val="78823"/>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9900"/>
                </a:solidFill>
                <a:latin typeface="Meiryo"/>
                <a:ea typeface="Meiryo"/>
                <a:cs typeface="Meiryo"/>
                <a:sym typeface="Meiryo"/>
              </a:rPr>
              <a:t>CHANTO WEBのメディアアセット</a:t>
            </a:r>
            <a:endParaRPr/>
          </a:p>
        </p:txBody>
      </p:sp>
      <p:sp>
        <p:nvSpPr>
          <p:cNvPr id="442" name="Google Shape;442;p31"/>
          <p:cNvSpPr txBox="1"/>
          <p:nvPr/>
        </p:nvSpPr>
        <p:spPr>
          <a:xfrm>
            <a:off x="394272" y="5422557"/>
            <a:ext cx="13779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インサイト</a:t>
            </a:r>
            <a:endParaRPr b="0" i="0" sz="12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各種アンケート</a:t>
            </a:r>
            <a:endParaRPr b="0" i="0" sz="1200" u="none" cap="none" strike="noStrike">
              <a:solidFill>
                <a:srgbClr val="000000"/>
              </a:solidFill>
              <a:latin typeface="Meiryo"/>
              <a:ea typeface="Meiryo"/>
              <a:cs typeface="Meiryo"/>
              <a:sym typeface="Meiryo"/>
            </a:endParaRPr>
          </a:p>
        </p:txBody>
      </p:sp>
      <p:pic>
        <p:nvPicPr>
          <p:cNvPr descr="アイコン&#10;&#10;自動的に生成された説明" id="443" name="Google Shape;443;p31"/>
          <p:cNvPicPr preferRelativeResize="0"/>
          <p:nvPr/>
        </p:nvPicPr>
        <p:blipFill rotWithShape="1">
          <a:blip r:embed="rId8">
            <a:alphaModFix/>
          </a:blip>
          <a:srcRect b="0" l="0" r="0" t="0"/>
          <a:stretch/>
        </p:blipFill>
        <p:spPr>
          <a:xfrm>
            <a:off x="772397" y="4829437"/>
            <a:ext cx="578896" cy="578896"/>
          </a:xfrm>
          <a:prstGeom prst="rect">
            <a:avLst/>
          </a:prstGeom>
          <a:noFill/>
          <a:ln>
            <a:noFill/>
          </a:ln>
        </p:spPr>
      </p:pic>
      <p:sp>
        <p:nvSpPr>
          <p:cNvPr id="444" name="Google Shape;444;p31"/>
          <p:cNvSpPr txBox="1"/>
          <p:nvPr/>
        </p:nvSpPr>
        <p:spPr>
          <a:xfrm>
            <a:off x="2332549" y="5425983"/>
            <a:ext cx="12195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サンプリング</a:t>
            </a:r>
            <a:endParaRPr b="0" i="0" sz="12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アンケート</a:t>
            </a:r>
            <a:endParaRPr b="0" i="0" sz="1200" u="none" cap="none" strike="noStrike">
              <a:solidFill>
                <a:srgbClr val="000000"/>
              </a:solidFill>
              <a:latin typeface="Meiryo"/>
              <a:ea typeface="Meiryo"/>
              <a:cs typeface="Meiryo"/>
              <a:sym typeface="Meiryo"/>
            </a:endParaRPr>
          </a:p>
        </p:txBody>
      </p:sp>
      <p:pic>
        <p:nvPicPr>
          <p:cNvPr id="445" name="Google Shape;445;p31"/>
          <p:cNvPicPr preferRelativeResize="0"/>
          <p:nvPr/>
        </p:nvPicPr>
        <p:blipFill rotWithShape="1">
          <a:blip r:embed="rId9">
            <a:alphaModFix/>
          </a:blip>
          <a:srcRect b="0" l="0" r="0" t="0"/>
          <a:stretch/>
        </p:blipFill>
        <p:spPr>
          <a:xfrm>
            <a:off x="2785355" y="4926471"/>
            <a:ext cx="453285" cy="453285"/>
          </a:xfrm>
          <a:prstGeom prst="rect">
            <a:avLst/>
          </a:prstGeom>
          <a:noFill/>
          <a:ln>
            <a:noFill/>
          </a:ln>
        </p:spPr>
      </p:pic>
      <p:sp>
        <p:nvSpPr>
          <p:cNvPr id="446" name="Google Shape;446;p31"/>
          <p:cNvSpPr txBox="1"/>
          <p:nvPr/>
        </p:nvSpPr>
        <p:spPr>
          <a:xfrm>
            <a:off x="2427647" y="6695905"/>
            <a:ext cx="1219500" cy="3693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カスタム出版</a:t>
            </a:r>
            <a:endParaRPr b="0" i="0" sz="1200" u="none" cap="none" strike="noStrike">
              <a:solidFill>
                <a:srgbClr val="000000"/>
              </a:solidFill>
              <a:latin typeface="Meiryo"/>
              <a:ea typeface="Meiryo"/>
              <a:cs typeface="Meiryo"/>
              <a:sym typeface="Meiryo"/>
            </a:endParaRPr>
          </a:p>
        </p:txBody>
      </p:sp>
      <p:pic>
        <p:nvPicPr>
          <p:cNvPr id="447" name="Google Shape;447;p31"/>
          <p:cNvPicPr preferRelativeResize="0"/>
          <p:nvPr/>
        </p:nvPicPr>
        <p:blipFill rotWithShape="1">
          <a:blip r:embed="rId10">
            <a:alphaModFix/>
          </a:blip>
          <a:srcRect b="0" l="0" r="0" t="0"/>
          <a:stretch/>
        </p:blipFill>
        <p:spPr>
          <a:xfrm>
            <a:off x="2790945" y="6008598"/>
            <a:ext cx="554100" cy="554100"/>
          </a:xfrm>
          <a:prstGeom prst="rect">
            <a:avLst/>
          </a:prstGeom>
          <a:noFill/>
          <a:ln>
            <a:noFill/>
          </a:ln>
        </p:spPr>
      </p:pic>
      <p:sp>
        <p:nvSpPr>
          <p:cNvPr id="448" name="Google Shape;448;p31"/>
          <p:cNvSpPr txBox="1"/>
          <p:nvPr/>
        </p:nvSpPr>
        <p:spPr>
          <a:xfrm>
            <a:off x="4234352" y="6635072"/>
            <a:ext cx="11814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CSR 取材</a:t>
            </a:r>
            <a:endParaRPr b="0" i="0" sz="12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2次利用提供</a:t>
            </a:r>
            <a:endParaRPr b="0" i="0" sz="1200" u="none" cap="none" strike="noStrike">
              <a:solidFill>
                <a:srgbClr val="000000"/>
              </a:solidFill>
              <a:latin typeface="Meiryo"/>
              <a:ea typeface="Meiryo"/>
              <a:cs typeface="Meiryo"/>
              <a:sym typeface="Meiryo"/>
            </a:endParaRPr>
          </a:p>
        </p:txBody>
      </p:sp>
      <p:pic>
        <p:nvPicPr>
          <p:cNvPr id="449" name="Google Shape;449;p31"/>
          <p:cNvPicPr preferRelativeResize="0"/>
          <p:nvPr/>
        </p:nvPicPr>
        <p:blipFill rotWithShape="1">
          <a:blip r:embed="rId11">
            <a:alphaModFix/>
          </a:blip>
          <a:srcRect b="0" l="0" r="0" t="0"/>
          <a:stretch/>
        </p:blipFill>
        <p:spPr>
          <a:xfrm>
            <a:off x="4520449" y="6017091"/>
            <a:ext cx="537113" cy="537113"/>
          </a:xfrm>
          <a:prstGeom prst="rect">
            <a:avLst/>
          </a:prstGeom>
          <a:noFill/>
          <a:ln>
            <a:noFill/>
          </a:ln>
        </p:spPr>
      </p:pic>
      <p:sp>
        <p:nvSpPr>
          <p:cNvPr id="450" name="Google Shape;450;p31"/>
          <p:cNvSpPr txBox="1"/>
          <p:nvPr/>
        </p:nvSpPr>
        <p:spPr>
          <a:xfrm>
            <a:off x="451422" y="6659837"/>
            <a:ext cx="12195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イベント企画/運営</a:t>
            </a:r>
            <a:endParaRPr b="0" i="0" sz="1200" u="none" cap="none" strike="noStrike">
              <a:solidFill>
                <a:srgbClr val="000000"/>
              </a:solidFill>
              <a:latin typeface="Meiryo"/>
              <a:ea typeface="Meiryo"/>
              <a:cs typeface="Meiryo"/>
              <a:sym typeface="Meiryo"/>
            </a:endParaRPr>
          </a:p>
        </p:txBody>
      </p:sp>
      <p:pic>
        <p:nvPicPr>
          <p:cNvPr id="451" name="Google Shape;451;p31"/>
          <p:cNvPicPr preferRelativeResize="0"/>
          <p:nvPr/>
        </p:nvPicPr>
        <p:blipFill rotWithShape="1">
          <a:blip r:embed="rId12">
            <a:alphaModFix/>
          </a:blip>
          <a:srcRect b="0" l="0" r="0" t="0"/>
          <a:stretch/>
        </p:blipFill>
        <p:spPr>
          <a:xfrm>
            <a:off x="785009" y="6011821"/>
            <a:ext cx="561975" cy="628650"/>
          </a:xfrm>
          <a:prstGeom prst="rect">
            <a:avLst/>
          </a:prstGeom>
          <a:noFill/>
          <a:ln>
            <a:noFill/>
          </a:ln>
        </p:spPr>
      </p:pic>
      <p:sp>
        <p:nvSpPr>
          <p:cNvPr id="452" name="Google Shape;452;p31"/>
          <p:cNvSpPr txBox="1"/>
          <p:nvPr/>
        </p:nvSpPr>
        <p:spPr>
          <a:xfrm>
            <a:off x="4215716" y="5408333"/>
            <a:ext cx="12195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コミュニティ</a:t>
            </a:r>
            <a:endParaRPr b="0" i="0" sz="12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活用</a:t>
            </a:r>
            <a:endParaRPr b="0" i="0" sz="1200" u="none" cap="none" strike="noStrike">
              <a:solidFill>
                <a:srgbClr val="000000"/>
              </a:solidFill>
              <a:latin typeface="Meiryo"/>
              <a:ea typeface="Meiryo"/>
              <a:cs typeface="Meiryo"/>
              <a:sym typeface="Meiryo"/>
            </a:endParaRPr>
          </a:p>
        </p:txBody>
      </p:sp>
      <p:pic>
        <p:nvPicPr>
          <p:cNvPr id="453" name="Google Shape;453;p31"/>
          <p:cNvPicPr preferRelativeResize="0"/>
          <p:nvPr/>
        </p:nvPicPr>
        <p:blipFill rotWithShape="1">
          <a:blip r:embed="rId13">
            <a:alphaModFix/>
          </a:blip>
          <a:srcRect b="0" l="0" r="0" t="0"/>
          <a:stretch/>
        </p:blipFill>
        <p:spPr>
          <a:xfrm>
            <a:off x="4362293" y="4960658"/>
            <a:ext cx="962025" cy="447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107"/>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業種別事例１　旅行・レジャー／</a:t>
            </a:r>
            <a:r>
              <a:rPr lang="ja-JP">
                <a:solidFill>
                  <a:srgbClr val="777777"/>
                </a:solidFill>
                <a:latin typeface="Meiryo"/>
                <a:ea typeface="Meiryo"/>
                <a:cs typeface="Meiryo"/>
                <a:sym typeface="Meiryo"/>
              </a:rPr>
              <a:t>ヒルトン</a:t>
            </a:r>
            <a:r>
              <a:rPr lang="ja-JP">
                <a:solidFill>
                  <a:schemeClr val="dk1"/>
                </a:solidFill>
                <a:latin typeface="Meiryo"/>
                <a:ea typeface="Meiryo"/>
                <a:cs typeface="Meiryo"/>
                <a:sym typeface="Meiryo"/>
              </a:rPr>
              <a:t>様</a:t>
            </a:r>
            <a:endParaRPr>
              <a:solidFill>
                <a:schemeClr val="dk1"/>
              </a:solidFill>
              <a:latin typeface="Meiryo"/>
              <a:ea typeface="Meiryo"/>
              <a:cs typeface="Meiryo"/>
              <a:sym typeface="Meiryo"/>
            </a:endParaRPr>
          </a:p>
        </p:txBody>
      </p:sp>
      <p:sp>
        <p:nvSpPr>
          <p:cNvPr id="460" name="Google Shape;460;p107"/>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461" name="Google Shape;461;p107"/>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旅行・レジャー</a:t>
            </a:r>
            <a:endParaRPr b="1" i="0" sz="1200" u="none" cap="none" strike="noStrike">
              <a:solidFill>
                <a:srgbClr val="FFFFFF"/>
              </a:solidFill>
              <a:latin typeface="Meiryo"/>
              <a:ea typeface="Meiryo"/>
              <a:cs typeface="Meiryo"/>
              <a:sym typeface="Meiryo"/>
            </a:endParaRPr>
          </a:p>
        </p:txBody>
      </p:sp>
      <p:sp>
        <p:nvSpPr>
          <p:cNvPr id="462" name="Google Shape;462;p107"/>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777777"/>
                </a:solidFill>
                <a:latin typeface="Meiryo"/>
                <a:ea typeface="Meiryo"/>
                <a:cs typeface="Meiryo"/>
                <a:sym typeface="Meiryo"/>
              </a:rPr>
              <a:t>ヒルトン</a:t>
            </a:r>
            <a:r>
              <a:rPr b="0" i="0" lang="ja-JP" sz="1400" u="none" cap="none" strike="noStrike">
                <a:solidFill>
                  <a:schemeClr val="dk1"/>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463" name="Google Shape;463;p107"/>
          <p:cNvSpPr txBox="1"/>
          <p:nvPr/>
        </p:nvSpPr>
        <p:spPr>
          <a:xfrm>
            <a:off x="846399" y="231129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2024/02/28</a:t>
            </a:r>
            <a:r>
              <a:rPr b="0" i="0" lang="ja-JP" sz="1400" u="none" cap="none" strike="noStrike">
                <a:solidFill>
                  <a:schemeClr val="dk1"/>
                </a:solidFill>
                <a:highlight>
                  <a:srgbClr val="FFFFFF"/>
                </a:highlight>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 2024/03/26</a:t>
            </a:r>
            <a:endParaRPr b="0" i="0" sz="1400" u="none" cap="none" strike="noStrike">
              <a:solidFill>
                <a:srgbClr val="000000"/>
              </a:solidFill>
              <a:highlight>
                <a:srgbClr val="FFFFFF"/>
              </a:highlight>
              <a:latin typeface="Meiryo"/>
              <a:ea typeface="Meiryo"/>
              <a:cs typeface="Meiryo"/>
              <a:sym typeface="Meiryo"/>
            </a:endParaRPr>
          </a:p>
        </p:txBody>
      </p:sp>
      <p:sp>
        <p:nvSpPr>
          <p:cNvPr id="464" name="Google Shape;464;p107"/>
          <p:cNvSpPr txBox="1"/>
          <p:nvPr/>
        </p:nvSpPr>
        <p:spPr>
          <a:xfrm>
            <a:off x="846399" y="2724339"/>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465" name="Google Shape;465;p107"/>
          <p:cNvSpPr txBox="1"/>
          <p:nvPr/>
        </p:nvSpPr>
        <p:spPr>
          <a:xfrm>
            <a:off x="851725" y="3749342"/>
            <a:ext cx="4740974" cy="103904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CHANTO WEBの読者とお子さんがダブルツリーｂｙヒルトンを体験する様子を記事にまとめ、親子旅行に最適なホテルであることを訴求しました。</a:t>
            </a:r>
            <a:endParaRPr b="0" i="0" sz="1400" u="none" cap="none" strike="noStrike">
              <a:solidFill>
                <a:schemeClr val="dk1"/>
              </a:solidFill>
              <a:latin typeface="Meiryo"/>
              <a:ea typeface="Meiryo"/>
              <a:cs typeface="Meiryo"/>
              <a:sym typeface="Meiryo"/>
            </a:endParaRPr>
          </a:p>
        </p:txBody>
      </p:sp>
      <p:sp>
        <p:nvSpPr>
          <p:cNvPr id="466" name="Google Shape;466;p107"/>
          <p:cNvSpPr txBox="1"/>
          <p:nvPr/>
        </p:nvSpPr>
        <p:spPr>
          <a:xfrm>
            <a:off x="850033" y="3124539"/>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・スポンサードポスト（読者親子起用）</a:t>
            </a:r>
            <a:endParaRPr/>
          </a:p>
        </p:txBody>
      </p:sp>
      <p:sp>
        <p:nvSpPr>
          <p:cNvPr id="467" name="Google Shape;467;p107"/>
          <p:cNvSpPr txBox="1"/>
          <p:nvPr/>
        </p:nvSpPr>
        <p:spPr>
          <a:xfrm>
            <a:off x="846400" y="1905184"/>
            <a:ext cx="4756949"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ダブルツリーbyヒルトン</a:t>
            </a:r>
            <a:endParaRPr b="0" i="0" sz="1400" u="none" cap="none" strike="noStrike">
              <a:solidFill>
                <a:srgbClr val="000000"/>
              </a:solidFill>
              <a:latin typeface="Meiryo"/>
              <a:ea typeface="Meiryo"/>
              <a:cs typeface="Meiryo"/>
              <a:sym typeface="Meiryo"/>
            </a:endParaRPr>
          </a:p>
        </p:txBody>
      </p:sp>
      <p:sp>
        <p:nvSpPr>
          <p:cNvPr id="468" name="Google Shape;468;p107"/>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469" name="Google Shape;469;p107"/>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470" name="Google Shape;470;p107"/>
          <p:cNvSpPr/>
          <p:nvPr/>
        </p:nvSpPr>
        <p:spPr>
          <a:xfrm>
            <a:off x="6046059" y="1410734"/>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400" u="sng" cap="none" strike="noStrike">
                <a:solidFill>
                  <a:srgbClr val="FF9900"/>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9900"/>
              </a:solidFill>
              <a:latin typeface="Meiryo"/>
              <a:ea typeface="Meiryo"/>
              <a:cs typeface="Meiryo"/>
              <a:sym typeface="Meiryo"/>
            </a:endParaRPr>
          </a:p>
        </p:txBody>
      </p:sp>
      <p:pic>
        <p:nvPicPr>
          <p:cNvPr id="471" name="Google Shape;471;p107"/>
          <p:cNvPicPr preferRelativeResize="0"/>
          <p:nvPr/>
        </p:nvPicPr>
        <p:blipFill rotWithShape="1">
          <a:blip r:embed="rId5">
            <a:alphaModFix/>
          </a:blip>
          <a:srcRect b="0" l="0" r="0" t="0"/>
          <a:stretch/>
        </p:blipFill>
        <p:spPr>
          <a:xfrm>
            <a:off x="6242154" y="1811923"/>
            <a:ext cx="2907278" cy="1941238"/>
          </a:xfrm>
          <a:prstGeom prst="rect">
            <a:avLst/>
          </a:prstGeom>
          <a:noFill/>
          <a:ln>
            <a:noFill/>
          </a:ln>
        </p:spPr>
      </p:pic>
      <p:pic>
        <p:nvPicPr>
          <p:cNvPr id="472" name="Google Shape;472;p107"/>
          <p:cNvPicPr preferRelativeResize="0"/>
          <p:nvPr/>
        </p:nvPicPr>
        <p:blipFill rotWithShape="1">
          <a:blip r:embed="rId6">
            <a:alphaModFix/>
          </a:blip>
          <a:srcRect b="0" l="0" r="0" t="0"/>
          <a:stretch/>
        </p:blipFill>
        <p:spPr>
          <a:xfrm>
            <a:off x="6242154" y="3893069"/>
            <a:ext cx="2900490" cy="1941238"/>
          </a:xfrm>
          <a:prstGeom prst="rect">
            <a:avLst/>
          </a:prstGeom>
          <a:noFill/>
          <a:ln>
            <a:noFill/>
          </a:ln>
        </p:spPr>
      </p:pic>
      <p:pic>
        <p:nvPicPr>
          <p:cNvPr id="473" name="Google Shape;473;p107"/>
          <p:cNvPicPr preferRelativeResize="0"/>
          <p:nvPr/>
        </p:nvPicPr>
        <p:blipFill rotWithShape="1">
          <a:blip r:embed="rId7">
            <a:alphaModFix/>
          </a:blip>
          <a:srcRect b="0" l="0" r="0" t="0"/>
          <a:stretch/>
        </p:blipFill>
        <p:spPr>
          <a:xfrm>
            <a:off x="9270279" y="1863124"/>
            <a:ext cx="2900490" cy="1917042"/>
          </a:xfrm>
          <a:prstGeom prst="rect">
            <a:avLst/>
          </a:prstGeom>
          <a:noFill/>
          <a:ln>
            <a:noFill/>
          </a:ln>
        </p:spPr>
      </p:pic>
      <p:pic>
        <p:nvPicPr>
          <p:cNvPr id="474" name="Google Shape;474;p107"/>
          <p:cNvPicPr preferRelativeResize="0"/>
          <p:nvPr/>
        </p:nvPicPr>
        <p:blipFill rotWithShape="1">
          <a:blip r:embed="rId8">
            <a:alphaModFix/>
          </a:blip>
          <a:srcRect b="0" l="0" r="0" t="0"/>
          <a:stretch/>
        </p:blipFill>
        <p:spPr>
          <a:xfrm>
            <a:off x="9270279" y="3917265"/>
            <a:ext cx="2850754" cy="19170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08"/>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業種別事例２　不動産／独立行政法人都市再生機構（UR都市機構）様</a:t>
            </a:r>
            <a:endParaRPr>
              <a:solidFill>
                <a:schemeClr val="dk1"/>
              </a:solidFill>
              <a:latin typeface="Meiryo"/>
              <a:ea typeface="Meiryo"/>
              <a:cs typeface="Meiryo"/>
              <a:sym typeface="Meiryo"/>
            </a:endParaRPr>
          </a:p>
        </p:txBody>
      </p:sp>
      <p:sp>
        <p:nvSpPr>
          <p:cNvPr id="481" name="Google Shape;481;p108"/>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482" name="Google Shape;482;p108"/>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不動産</a:t>
            </a:r>
            <a:endParaRPr b="1" i="0" sz="1200" u="none" cap="none" strike="noStrike">
              <a:solidFill>
                <a:srgbClr val="FFFFFF"/>
              </a:solidFill>
              <a:latin typeface="Meiryo"/>
              <a:ea typeface="Meiryo"/>
              <a:cs typeface="Meiryo"/>
              <a:sym typeface="Meiryo"/>
            </a:endParaRPr>
          </a:p>
        </p:txBody>
      </p:sp>
      <p:sp>
        <p:nvSpPr>
          <p:cNvPr id="483" name="Google Shape;483;p108"/>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クライアント：独立行政法人都市再生機構（UR都市機構）様</a:t>
            </a:r>
            <a:endParaRPr b="0" i="0" sz="1400" u="none" cap="none" strike="noStrike">
              <a:solidFill>
                <a:srgbClr val="000000"/>
              </a:solidFill>
              <a:latin typeface="Meiryo"/>
              <a:ea typeface="Meiryo"/>
              <a:cs typeface="Meiryo"/>
              <a:sym typeface="Meiryo"/>
            </a:endParaRPr>
          </a:p>
        </p:txBody>
      </p:sp>
      <p:sp>
        <p:nvSpPr>
          <p:cNvPr id="484" name="Google Shape;484;p108"/>
          <p:cNvSpPr txBox="1"/>
          <p:nvPr/>
        </p:nvSpPr>
        <p:spPr>
          <a:xfrm>
            <a:off x="846399" y="231129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2024/01/10</a:t>
            </a:r>
            <a:r>
              <a:rPr b="0" i="0" lang="ja-JP" sz="1400" u="none" cap="none" strike="noStrike">
                <a:solidFill>
                  <a:schemeClr val="dk1"/>
                </a:solidFill>
                <a:highlight>
                  <a:srgbClr val="FFFFFF"/>
                </a:highlight>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 2024/02/20</a:t>
            </a:r>
            <a:endParaRPr b="0" i="0" sz="1400" u="none" cap="none" strike="noStrike">
              <a:solidFill>
                <a:srgbClr val="000000"/>
              </a:solidFill>
              <a:highlight>
                <a:srgbClr val="FFFFFF"/>
              </a:highlight>
              <a:latin typeface="Meiryo"/>
              <a:ea typeface="Meiryo"/>
              <a:cs typeface="Meiryo"/>
              <a:sym typeface="Meiryo"/>
            </a:endParaRPr>
          </a:p>
        </p:txBody>
      </p:sp>
      <p:sp>
        <p:nvSpPr>
          <p:cNvPr id="485" name="Google Shape;485;p108"/>
          <p:cNvSpPr txBox="1"/>
          <p:nvPr/>
        </p:nvSpPr>
        <p:spPr>
          <a:xfrm>
            <a:off x="846399" y="2724339"/>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486" name="Google Shape;486;p108"/>
          <p:cNvSpPr txBox="1"/>
          <p:nvPr/>
        </p:nvSpPr>
        <p:spPr>
          <a:xfrm>
            <a:off x="835750" y="3740062"/>
            <a:ext cx="4756949" cy="1073238"/>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CHANTO WEBで人気のイラストレーターによるビジュアルを用いて、費用面のほか管理・運営・清掃におけるメリットについてを訴求しました。</a:t>
            </a:r>
            <a:endParaRPr b="0" i="0" sz="1400" u="none" cap="none" strike="noStrike">
              <a:solidFill>
                <a:schemeClr val="dk1"/>
              </a:solidFill>
              <a:latin typeface="Meiryo"/>
              <a:ea typeface="Meiryo"/>
              <a:cs typeface="Meiryo"/>
              <a:sym typeface="Meiryo"/>
            </a:endParaRPr>
          </a:p>
        </p:txBody>
      </p:sp>
      <p:sp>
        <p:nvSpPr>
          <p:cNvPr id="487" name="Google Shape;487;p108"/>
          <p:cNvSpPr txBox="1"/>
          <p:nvPr/>
        </p:nvSpPr>
        <p:spPr>
          <a:xfrm>
            <a:off x="850033" y="3124539"/>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・スポンサードポスト(イラスト構成）</a:t>
            </a:r>
            <a:endParaRPr/>
          </a:p>
        </p:txBody>
      </p:sp>
      <p:sp>
        <p:nvSpPr>
          <p:cNvPr id="488" name="Google Shape;488;p108"/>
          <p:cNvSpPr txBox="1"/>
          <p:nvPr/>
        </p:nvSpPr>
        <p:spPr>
          <a:xfrm>
            <a:off x="846400" y="1905184"/>
            <a:ext cx="4756949"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latin typeface="Meiryo"/>
                <a:ea typeface="Meiryo"/>
                <a:cs typeface="Meiryo"/>
                <a:sym typeface="Meiryo"/>
              </a:rPr>
              <a:t>UR賃貸住宅</a:t>
            </a:r>
            <a:endParaRPr b="0" i="0" sz="1400" u="none" cap="none" strike="noStrike">
              <a:solidFill>
                <a:srgbClr val="000000"/>
              </a:solidFill>
              <a:latin typeface="Meiryo"/>
              <a:ea typeface="Meiryo"/>
              <a:cs typeface="Meiryo"/>
              <a:sym typeface="Meiryo"/>
            </a:endParaRPr>
          </a:p>
        </p:txBody>
      </p:sp>
      <p:sp>
        <p:nvSpPr>
          <p:cNvPr id="489" name="Google Shape;489;p108"/>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490" name="Google Shape;490;p108"/>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491" name="Google Shape;491;p108"/>
          <p:cNvSpPr/>
          <p:nvPr/>
        </p:nvSpPr>
        <p:spPr>
          <a:xfrm>
            <a:off x="6300059" y="1398787"/>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400" u="sng" cap="none" strike="noStrike">
                <a:solidFill>
                  <a:srgbClr val="FF9900"/>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9900"/>
              </a:solidFill>
              <a:latin typeface="Meiryo"/>
              <a:ea typeface="Meiryo"/>
              <a:cs typeface="Meiryo"/>
              <a:sym typeface="Meiryo"/>
            </a:endParaRPr>
          </a:p>
        </p:txBody>
      </p:sp>
      <p:pic>
        <p:nvPicPr>
          <p:cNvPr id="492" name="Google Shape;492;p108"/>
          <p:cNvPicPr preferRelativeResize="0"/>
          <p:nvPr/>
        </p:nvPicPr>
        <p:blipFill rotWithShape="1">
          <a:blip r:embed="rId5">
            <a:alphaModFix/>
          </a:blip>
          <a:srcRect b="0" l="0" r="0" t="0"/>
          <a:stretch/>
        </p:blipFill>
        <p:spPr>
          <a:xfrm>
            <a:off x="6404138" y="1789575"/>
            <a:ext cx="2577947" cy="4439798"/>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0"/>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業種別事例３ 　医薬品／大正製薬様</a:t>
            </a:r>
            <a:endParaRPr>
              <a:latin typeface="Meiryo"/>
              <a:ea typeface="Meiryo"/>
              <a:cs typeface="Meiryo"/>
              <a:sym typeface="Meiryo"/>
            </a:endParaRPr>
          </a:p>
        </p:txBody>
      </p:sp>
      <p:sp>
        <p:nvSpPr>
          <p:cNvPr id="499" name="Google Shape;499;p20"/>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500" name="Google Shape;500;p20"/>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医薬品</a:t>
            </a:r>
            <a:endParaRPr b="1" i="0" sz="1200" u="none" cap="none" strike="noStrike">
              <a:solidFill>
                <a:srgbClr val="FFFFFF"/>
              </a:solidFill>
              <a:latin typeface="Meiryo"/>
              <a:ea typeface="Meiryo"/>
              <a:cs typeface="Meiryo"/>
              <a:sym typeface="Meiryo"/>
            </a:endParaRPr>
          </a:p>
        </p:txBody>
      </p:sp>
      <p:sp>
        <p:nvSpPr>
          <p:cNvPr id="501" name="Google Shape;501;p20"/>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chemeClr val="dk1"/>
                </a:solidFill>
                <a:latin typeface="Meiryo"/>
                <a:ea typeface="Meiryo"/>
                <a:cs typeface="Meiryo"/>
                <a:sym typeface="Meiryo"/>
              </a:rPr>
              <a:t>大正製薬様</a:t>
            </a:r>
            <a:endParaRPr b="0" i="0" sz="1400" u="none" cap="none" strike="noStrike">
              <a:solidFill>
                <a:srgbClr val="000000"/>
              </a:solidFill>
              <a:latin typeface="Meiryo"/>
              <a:ea typeface="Meiryo"/>
              <a:cs typeface="Meiryo"/>
              <a:sym typeface="Meiryo"/>
            </a:endParaRPr>
          </a:p>
        </p:txBody>
      </p:sp>
      <p:sp>
        <p:nvSpPr>
          <p:cNvPr id="502" name="Google Shape;502;p20"/>
          <p:cNvSpPr txBox="1"/>
          <p:nvPr/>
        </p:nvSpPr>
        <p:spPr>
          <a:xfrm>
            <a:off x="856079" y="2312941"/>
            <a:ext cx="4739950" cy="40784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実施時期：2023/11/24〜2023/12/22</a:t>
            </a:r>
            <a:endParaRPr b="0" i="0" sz="1400" u="none" cap="none" strike="noStrike">
              <a:solidFill>
                <a:schemeClr val="dk1"/>
              </a:solidFill>
              <a:latin typeface="Meiryo"/>
              <a:ea typeface="Meiryo"/>
              <a:cs typeface="Meiryo"/>
              <a:sym typeface="Meiryo"/>
            </a:endParaRPr>
          </a:p>
        </p:txBody>
      </p:sp>
      <p:sp>
        <p:nvSpPr>
          <p:cNvPr id="503" name="Google Shape;503;p20"/>
          <p:cNvSpPr txBox="1"/>
          <p:nvPr/>
        </p:nvSpPr>
        <p:spPr>
          <a:xfrm>
            <a:off x="856079" y="2727635"/>
            <a:ext cx="473995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504" name="Google Shape;504;p20"/>
          <p:cNvSpPr txBox="1"/>
          <p:nvPr/>
        </p:nvSpPr>
        <p:spPr>
          <a:xfrm>
            <a:off x="858917" y="3749277"/>
            <a:ext cx="4734272" cy="16609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200"/>
              <a:buFont typeface="Arial"/>
              <a:buNone/>
            </a:pPr>
            <a:r>
              <a:rPr b="0" i="0" lang="ja-JP" sz="1400" u="none" cap="none" strike="noStrike">
                <a:solidFill>
                  <a:srgbClr val="000000"/>
                </a:solidFill>
                <a:latin typeface="Meiryo"/>
                <a:ea typeface="Meiryo"/>
                <a:cs typeface="Meiryo"/>
                <a:sym typeface="Meiryo"/>
              </a:rPr>
              <a:t>特集のバナーを作り、サイトTOPのスライダーやオリジナル特集TOPに集客導線を貼ることができるメニュー。単独のスポンサードポストを複数実施する場合、各記事は独立したものと読者に認識されますが、このメニューの場合はひとつのテーマを軸に、2本のタイアップ記事の配信が可能になります。</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505" name="Google Shape;505;p20"/>
          <p:cNvSpPr txBox="1"/>
          <p:nvPr/>
        </p:nvSpPr>
        <p:spPr>
          <a:xfrm>
            <a:off x="858918" y="3134568"/>
            <a:ext cx="473995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・オリジナル特集（編集記事２本、タイアップ記事2本）</a:t>
            </a:r>
            <a:endParaRPr b="0" i="0" sz="1400" u="none" cap="none" strike="noStrike">
              <a:solidFill>
                <a:srgbClr val="000000"/>
              </a:solidFill>
              <a:latin typeface="Meiryo"/>
              <a:ea typeface="Meiryo"/>
              <a:cs typeface="Meiryo"/>
              <a:sym typeface="Meiryo"/>
            </a:endParaRPr>
          </a:p>
        </p:txBody>
      </p:sp>
      <p:sp>
        <p:nvSpPr>
          <p:cNvPr id="506" name="Google Shape;506;p20"/>
          <p:cNvSpPr txBox="1"/>
          <p:nvPr/>
        </p:nvSpPr>
        <p:spPr>
          <a:xfrm>
            <a:off x="856079" y="1906008"/>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latin typeface="Meiryo"/>
                <a:ea typeface="Meiryo"/>
                <a:cs typeface="Meiryo"/>
                <a:sym typeface="Meiryo"/>
              </a:rPr>
              <a:t>ヴイックス ヴェポラッブ</a:t>
            </a:r>
            <a:endParaRPr b="0" i="0" sz="1400" u="none" cap="none" strike="noStrike">
              <a:solidFill>
                <a:srgbClr val="000000"/>
              </a:solidFill>
              <a:latin typeface="Meiryo"/>
              <a:ea typeface="Meiryo"/>
              <a:cs typeface="Meiryo"/>
              <a:sym typeface="Meiryo"/>
            </a:endParaRPr>
          </a:p>
        </p:txBody>
      </p:sp>
      <p:sp>
        <p:nvSpPr>
          <p:cNvPr id="507" name="Google Shape;507;p20"/>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508" name="Google Shape;508;p20"/>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509" name="Google Shape;509;p20"/>
          <p:cNvSpPr/>
          <p:nvPr/>
        </p:nvSpPr>
        <p:spPr>
          <a:xfrm>
            <a:off x="5648630" y="1367760"/>
            <a:ext cx="1502322" cy="2968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4">
                  <a:extLst>
                    <a:ext uri="{A12FA001-AC4F-418D-AE19-62706E023703}">
                      <ahyp:hlinkClr val="tx"/>
                    </a:ext>
                  </a:extLst>
                </a:hlinkClick>
              </a:rPr>
              <a:t>特集トップページ</a:t>
            </a:r>
            <a:endParaRPr b="0" i="0" sz="1000" u="none" cap="none" strike="noStrike">
              <a:solidFill>
                <a:srgbClr val="FF9900"/>
              </a:solidFill>
              <a:latin typeface="Meiryo"/>
              <a:ea typeface="Meiryo"/>
              <a:cs typeface="Meiryo"/>
              <a:sym typeface="Meiryo"/>
            </a:endParaRPr>
          </a:p>
        </p:txBody>
      </p:sp>
      <p:grpSp>
        <p:nvGrpSpPr>
          <p:cNvPr id="510" name="Google Shape;510;p20"/>
          <p:cNvGrpSpPr/>
          <p:nvPr/>
        </p:nvGrpSpPr>
        <p:grpSpPr>
          <a:xfrm>
            <a:off x="9871358" y="1658723"/>
            <a:ext cx="902118" cy="3346886"/>
            <a:chOff x="1679537" y="3501299"/>
            <a:chExt cx="902118" cy="3346886"/>
          </a:xfrm>
        </p:grpSpPr>
        <p:pic>
          <p:nvPicPr>
            <p:cNvPr id="511" name="Google Shape;511;p20"/>
            <p:cNvPicPr preferRelativeResize="0"/>
            <p:nvPr/>
          </p:nvPicPr>
          <p:blipFill rotWithShape="1">
            <a:blip r:embed="rId5">
              <a:alphaModFix/>
            </a:blip>
            <a:srcRect b="0" l="0" r="0" t="0"/>
            <a:stretch/>
          </p:blipFill>
          <p:spPr>
            <a:xfrm>
              <a:off x="1682464" y="3535585"/>
              <a:ext cx="891540" cy="1339889"/>
            </a:xfrm>
            <a:prstGeom prst="rect">
              <a:avLst/>
            </a:prstGeom>
            <a:noFill/>
            <a:ln cap="flat" cmpd="sng" w="9525">
              <a:solidFill>
                <a:srgbClr val="A5A5A5"/>
              </a:solidFill>
              <a:prstDash val="solid"/>
              <a:round/>
              <a:headEnd len="sm" w="sm" type="none"/>
              <a:tailEnd len="sm" w="sm" type="none"/>
            </a:ln>
          </p:spPr>
        </p:pic>
        <p:pic>
          <p:nvPicPr>
            <p:cNvPr id="512" name="Google Shape;512;p20"/>
            <p:cNvPicPr preferRelativeResize="0"/>
            <p:nvPr/>
          </p:nvPicPr>
          <p:blipFill rotWithShape="1">
            <a:blip r:embed="rId6">
              <a:alphaModFix/>
            </a:blip>
            <a:srcRect b="0" l="0" r="0" t="0"/>
            <a:stretch/>
          </p:blipFill>
          <p:spPr>
            <a:xfrm>
              <a:off x="1689611" y="6056574"/>
              <a:ext cx="886035" cy="527685"/>
            </a:xfrm>
            <a:prstGeom prst="rect">
              <a:avLst/>
            </a:prstGeom>
            <a:noFill/>
            <a:ln cap="flat" cmpd="sng" w="9525">
              <a:solidFill>
                <a:srgbClr val="A5A5A5"/>
              </a:solidFill>
              <a:prstDash val="solid"/>
              <a:round/>
              <a:headEnd len="sm" w="sm" type="none"/>
              <a:tailEnd len="sm" w="sm" type="none"/>
            </a:ln>
          </p:spPr>
        </p:pic>
        <p:pic>
          <p:nvPicPr>
            <p:cNvPr id="513" name="Google Shape;513;p20"/>
            <p:cNvPicPr preferRelativeResize="0"/>
            <p:nvPr/>
          </p:nvPicPr>
          <p:blipFill rotWithShape="1">
            <a:blip r:embed="rId7">
              <a:alphaModFix/>
            </a:blip>
            <a:srcRect b="0" l="0" r="0" t="0"/>
            <a:stretch/>
          </p:blipFill>
          <p:spPr>
            <a:xfrm>
              <a:off x="1682996" y="4675165"/>
              <a:ext cx="886035" cy="1381409"/>
            </a:xfrm>
            <a:prstGeom prst="rect">
              <a:avLst/>
            </a:prstGeom>
            <a:noFill/>
            <a:ln cap="flat" cmpd="sng" w="9525">
              <a:solidFill>
                <a:srgbClr val="A5A5A5"/>
              </a:solidFill>
              <a:prstDash val="solid"/>
              <a:round/>
              <a:headEnd len="sm" w="sm" type="none"/>
              <a:tailEnd len="sm" w="sm" type="none"/>
            </a:ln>
          </p:spPr>
        </p:pic>
        <p:pic>
          <p:nvPicPr>
            <p:cNvPr id="514" name="Google Shape;514;p20"/>
            <p:cNvPicPr preferRelativeResize="0"/>
            <p:nvPr/>
          </p:nvPicPr>
          <p:blipFill rotWithShape="1">
            <a:blip r:embed="rId8">
              <a:alphaModFix/>
            </a:blip>
            <a:srcRect b="0" l="0" r="0" t="0"/>
            <a:stretch/>
          </p:blipFill>
          <p:spPr>
            <a:xfrm>
              <a:off x="1689611" y="6393897"/>
              <a:ext cx="886035" cy="454288"/>
            </a:xfrm>
            <a:prstGeom prst="rect">
              <a:avLst/>
            </a:prstGeom>
            <a:noFill/>
            <a:ln cap="flat" cmpd="sng" w="9525">
              <a:solidFill>
                <a:srgbClr val="A5A5A5"/>
              </a:solidFill>
              <a:prstDash val="solid"/>
              <a:round/>
              <a:headEnd len="sm" w="sm" type="none"/>
              <a:tailEnd len="sm" w="sm" type="none"/>
            </a:ln>
          </p:spPr>
        </p:pic>
        <p:sp>
          <p:nvSpPr>
            <p:cNvPr id="515" name="Google Shape;515;p20"/>
            <p:cNvSpPr/>
            <p:nvPr/>
          </p:nvSpPr>
          <p:spPr>
            <a:xfrm>
              <a:off x="1679537" y="3501299"/>
              <a:ext cx="902118" cy="3323657"/>
            </a:xfrm>
            <a:prstGeom prst="rect">
              <a:avLst/>
            </a:prstGeom>
            <a:no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iryo"/>
                <a:ea typeface="Meiryo"/>
                <a:cs typeface="Meiryo"/>
                <a:sym typeface="Meiryo"/>
              </a:endParaRPr>
            </a:p>
          </p:txBody>
        </p:sp>
      </p:grpSp>
      <p:grpSp>
        <p:nvGrpSpPr>
          <p:cNvPr id="516" name="Google Shape;516;p20"/>
          <p:cNvGrpSpPr/>
          <p:nvPr/>
        </p:nvGrpSpPr>
        <p:grpSpPr>
          <a:xfrm>
            <a:off x="11129375" y="1673795"/>
            <a:ext cx="906912" cy="3323657"/>
            <a:chOff x="2786490" y="3518102"/>
            <a:chExt cx="906912" cy="3323657"/>
          </a:xfrm>
        </p:grpSpPr>
        <p:grpSp>
          <p:nvGrpSpPr>
            <p:cNvPr id="517" name="Google Shape;517;p20"/>
            <p:cNvGrpSpPr/>
            <p:nvPr/>
          </p:nvGrpSpPr>
          <p:grpSpPr>
            <a:xfrm>
              <a:off x="2786490" y="3518102"/>
              <a:ext cx="891540" cy="3295797"/>
              <a:chOff x="2765786" y="924814"/>
              <a:chExt cx="891540" cy="3295797"/>
            </a:xfrm>
          </p:grpSpPr>
          <p:pic>
            <p:nvPicPr>
              <p:cNvPr id="518" name="Google Shape;518;p20"/>
              <p:cNvPicPr preferRelativeResize="0"/>
              <p:nvPr/>
            </p:nvPicPr>
            <p:blipFill rotWithShape="1">
              <a:blip r:embed="rId9">
                <a:alphaModFix/>
              </a:blip>
              <a:srcRect b="0" l="0" r="0" t="0"/>
              <a:stretch/>
            </p:blipFill>
            <p:spPr>
              <a:xfrm>
                <a:off x="2765786" y="924814"/>
                <a:ext cx="891540" cy="1489195"/>
              </a:xfrm>
              <a:prstGeom prst="rect">
                <a:avLst/>
              </a:prstGeom>
              <a:noFill/>
              <a:ln cap="flat" cmpd="sng" w="9525">
                <a:solidFill>
                  <a:srgbClr val="A5A5A5"/>
                </a:solidFill>
                <a:prstDash val="solid"/>
                <a:round/>
                <a:headEnd len="sm" w="sm" type="none"/>
                <a:tailEnd len="sm" w="sm" type="none"/>
              </a:ln>
            </p:spPr>
          </p:pic>
          <p:pic>
            <p:nvPicPr>
              <p:cNvPr id="519" name="Google Shape;519;p20"/>
              <p:cNvPicPr preferRelativeResize="0"/>
              <p:nvPr/>
            </p:nvPicPr>
            <p:blipFill rotWithShape="1">
              <a:blip r:embed="rId10">
                <a:alphaModFix/>
              </a:blip>
              <a:srcRect b="0" l="0" r="0" t="0"/>
              <a:stretch/>
            </p:blipFill>
            <p:spPr>
              <a:xfrm>
                <a:off x="2782118" y="3801912"/>
                <a:ext cx="854390" cy="418699"/>
              </a:xfrm>
              <a:prstGeom prst="rect">
                <a:avLst/>
              </a:prstGeom>
              <a:noFill/>
              <a:ln cap="flat" cmpd="sng" w="9525">
                <a:solidFill>
                  <a:srgbClr val="A5A5A5"/>
                </a:solidFill>
                <a:prstDash val="solid"/>
                <a:round/>
                <a:headEnd len="sm" w="sm" type="none"/>
                <a:tailEnd len="sm" w="sm" type="none"/>
              </a:ln>
            </p:spPr>
          </p:pic>
          <p:pic>
            <p:nvPicPr>
              <p:cNvPr id="520" name="Google Shape;520;p20"/>
              <p:cNvPicPr preferRelativeResize="0"/>
              <p:nvPr/>
            </p:nvPicPr>
            <p:blipFill rotWithShape="1">
              <a:blip r:embed="rId11">
                <a:alphaModFix/>
              </a:blip>
              <a:srcRect b="0" l="0" r="0" t="0"/>
              <a:stretch/>
            </p:blipFill>
            <p:spPr>
              <a:xfrm>
                <a:off x="2784361" y="2998030"/>
                <a:ext cx="854390" cy="694812"/>
              </a:xfrm>
              <a:prstGeom prst="rect">
                <a:avLst/>
              </a:prstGeom>
              <a:noFill/>
              <a:ln cap="flat" cmpd="sng" w="9525">
                <a:solidFill>
                  <a:srgbClr val="A5A5A5"/>
                </a:solidFill>
                <a:prstDash val="solid"/>
                <a:round/>
                <a:headEnd len="sm" w="sm" type="none"/>
                <a:tailEnd len="sm" w="sm" type="none"/>
              </a:ln>
            </p:spPr>
          </p:pic>
          <p:pic>
            <p:nvPicPr>
              <p:cNvPr id="521" name="Google Shape;521;p20"/>
              <p:cNvPicPr preferRelativeResize="0"/>
              <p:nvPr/>
            </p:nvPicPr>
            <p:blipFill rotWithShape="1">
              <a:blip r:embed="rId12">
                <a:alphaModFix/>
              </a:blip>
              <a:srcRect b="0" l="0" r="0" t="0"/>
              <a:stretch/>
            </p:blipFill>
            <p:spPr>
              <a:xfrm>
                <a:off x="2786503" y="2414009"/>
                <a:ext cx="854390" cy="727075"/>
              </a:xfrm>
              <a:prstGeom prst="rect">
                <a:avLst/>
              </a:prstGeom>
              <a:noFill/>
              <a:ln cap="flat" cmpd="sng" w="9525">
                <a:solidFill>
                  <a:srgbClr val="A5A5A5"/>
                </a:solidFill>
                <a:prstDash val="solid"/>
                <a:round/>
                <a:headEnd len="sm" w="sm" type="none"/>
                <a:tailEnd len="sm" w="sm" type="none"/>
              </a:ln>
            </p:spPr>
          </p:pic>
        </p:grpSp>
        <p:sp>
          <p:nvSpPr>
            <p:cNvPr id="522" name="Google Shape;522;p20"/>
            <p:cNvSpPr/>
            <p:nvPr/>
          </p:nvSpPr>
          <p:spPr>
            <a:xfrm>
              <a:off x="2791284" y="3518102"/>
              <a:ext cx="902118" cy="3323657"/>
            </a:xfrm>
            <a:prstGeom prst="rect">
              <a:avLst/>
            </a:prstGeom>
            <a:no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iryo"/>
                <a:ea typeface="Meiryo"/>
                <a:cs typeface="Meiryo"/>
                <a:sym typeface="Meiryo"/>
              </a:endParaRPr>
            </a:p>
          </p:txBody>
        </p:sp>
      </p:grpSp>
      <p:sp>
        <p:nvSpPr>
          <p:cNvPr id="523" name="Google Shape;523;p20"/>
          <p:cNvSpPr/>
          <p:nvPr/>
        </p:nvSpPr>
        <p:spPr>
          <a:xfrm>
            <a:off x="9405153" y="1362066"/>
            <a:ext cx="1612643" cy="26691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13">
                  <a:extLst>
                    <a:ext uri="{A12FA001-AC4F-418D-AE19-62706E023703}">
                      <ahyp:hlinkClr val="tx"/>
                    </a:ext>
                  </a:extLst>
                </a:hlinkClick>
              </a:rPr>
              <a:t>❸編集記事</a:t>
            </a:r>
            <a:endParaRPr b="1" i="0" sz="1000" u="none" cap="none" strike="noStrike">
              <a:solidFill>
                <a:srgbClr val="FF9900"/>
              </a:solidFill>
              <a:latin typeface="Meiryo"/>
              <a:ea typeface="Meiryo"/>
              <a:cs typeface="Meiryo"/>
              <a:sym typeface="Meiryo"/>
            </a:endParaRPr>
          </a:p>
        </p:txBody>
      </p:sp>
      <p:sp>
        <p:nvSpPr>
          <p:cNvPr id="524" name="Google Shape;524;p20"/>
          <p:cNvSpPr/>
          <p:nvPr/>
        </p:nvSpPr>
        <p:spPr>
          <a:xfrm>
            <a:off x="10884556" y="1357152"/>
            <a:ext cx="1136359" cy="2718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14">
                  <a:extLst>
                    <a:ext uri="{A12FA001-AC4F-418D-AE19-62706E023703}">
                      <ahyp:hlinkClr val="tx"/>
                    </a:ext>
                  </a:extLst>
                </a:hlinkClick>
              </a:rPr>
              <a:t>❹編集記事</a:t>
            </a:r>
            <a:endParaRPr b="1" i="0" sz="1000" u="none" cap="none" strike="noStrike">
              <a:solidFill>
                <a:srgbClr val="FF9900"/>
              </a:solidFill>
              <a:latin typeface="Meiryo"/>
              <a:ea typeface="Meiryo"/>
              <a:cs typeface="Meiryo"/>
              <a:sym typeface="Meiryo"/>
            </a:endParaRPr>
          </a:p>
        </p:txBody>
      </p:sp>
      <p:grpSp>
        <p:nvGrpSpPr>
          <p:cNvPr id="525" name="Google Shape;525;p20"/>
          <p:cNvGrpSpPr/>
          <p:nvPr/>
        </p:nvGrpSpPr>
        <p:grpSpPr>
          <a:xfrm>
            <a:off x="7291640" y="1670338"/>
            <a:ext cx="902118" cy="3323657"/>
            <a:chOff x="3179374" y="3753671"/>
            <a:chExt cx="902118" cy="3323657"/>
          </a:xfrm>
        </p:grpSpPr>
        <p:grpSp>
          <p:nvGrpSpPr>
            <p:cNvPr id="526" name="Google Shape;526;p20"/>
            <p:cNvGrpSpPr/>
            <p:nvPr/>
          </p:nvGrpSpPr>
          <p:grpSpPr>
            <a:xfrm>
              <a:off x="3187416" y="3781531"/>
              <a:ext cx="886035" cy="3252154"/>
              <a:chOff x="2808351" y="977416"/>
              <a:chExt cx="886035" cy="3252154"/>
            </a:xfrm>
          </p:grpSpPr>
          <p:grpSp>
            <p:nvGrpSpPr>
              <p:cNvPr id="527" name="Google Shape;527;p20"/>
              <p:cNvGrpSpPr/>
              <p:nvPr/>
            </p:nvGrpSpPr>
            <p:grpSpPr>
              <a:xfrm>
                <a:off x="2808351" y="977416"/>
                <a:ext cx="886035" cy="3234969"/>
                <a:chOff x="2808351" y="977416"/>
                <a:chExt cx="886035" cy="3234969"/>
              </a:xfrm>
            </p:grpSpPr>
            <p:pic>
              <p:nvPicPr>
                <p:cNvPr id="528" name="Google Shape;528;p20"/>
                <p:cNvPicPr preferRelativeResize="0"/>
                <p:nvPr/>
              </p:nvPicPr>
              <p:blipFill rotWithShape="1">
                <a:blip r:embed="rId15">
                  <a:alphaModFix/>
                </a:blip>
                <a:srcRect b="0" l="0" r="0" t="0"/>
                <a:stretch/>
              </p:blipFill>
              <p:spPr>
                <a:xfrm>
                  <a:off x="2808351" y="977416"/>
                  <a:ext cx="886035" cy="851384"/>
                </a:xfrm>
                <a:prstGeom prst="rect">
                  <a:avLst/>
                </a:prstGeom>
                <a:noFill/>
                <a:ln cap="flat" cmpd="sng" w="9525">
                  <a:solidFill>
                    <a:srgbClr val="A5A5A5"/>
                  </a:solidFill>
                  <a:prstDash val="solid"/>
                  <a:round/>
                  <a:headEnd len="sm" w="sm" type="none"/>
                  <a:tailEnd len="sm" w="sm" type="none"/>
                </a:ln>
              </p:spPr>
            </p:pic>
            <p:pic>
              <p:nvPicPr>
                <p:cNvPr id="529" name="Google Shape;529;p20"/>
                <p:cNvPicPr preferRelativeResize="0"/>
                <p:nvPr/>
              </p:nvPicPr>
              <p:blipFill rotWithShape="1">
                <a:blip r:embed="rId16">
                  <a:alphaModFix/>
                </a:blip>
                <a:srcRect b="0" l="0" r="0" t="0"/>
                <a:stretch/>
              </p:blipFill>
              <p:spPr>
                <a:xfrm>
                  <a:off x="2808351" y="1828800"/>
                  <a:ext cx="886035" cy="1549400"/>
                </a:xfrm>
                <a:prstGeom prst="rect">
                  <a:avLst/>
                </a:prstGeom>
                <a:noFill/>
                <a:ln cap="flat" cmpd="sng" w="9525">
                  <a:solidFill>
                    <a:srgbClr val="A5A5A5"/>
                  </a:solidFill>
                  <a:prstDash val="solid"/>
                  <a:round/>
                  <a:headEnd len="sm" w="sm" type="none"/>
                  <a:tailEnd len="sm" w="sm" type="none"/>
                </a:ln>
              </p:spPr>
            </p:pic>
            <p:pic>
              <p:nvPicPr>
                <p:cNvPr id="530" name="Google Shape;530;p20"/>
                <p:cNvPicPr preferRelativeResize="0"/>
                <p:nvPr/>
              </p:nvPicPr>
              <p:blipFill rotWithShape="1">
                <a:blip r:embed="rId17">
                  <a:alphaModFix/>
                </a:blip>
                <a:srcRect b="0" l="0" r="0" t="0"/>
                <a:stretch/>
              </p:blipFill>
              <p:spPr>
                <a:xfrm>
                  <a:off x="2808351" y="3378200"/>
                  <a:ext cx="886035" cy="834185"/>
                </a:xfrm>
                <a:prstGeom prst="rect">
                  <a:avLst/>
                </a:prstGeom>
                <a:noFill/>
                <a:ln cap="flat" cmpd="sng" w="9525">
                  <a:solidFill>
                    <a:srgbClr val="A5A5A5"/>
                  </a:solidFill>
                  <a:prstDash val="solid"/>
                  <a:round/>
                  <a:headEnd len="sm" w="sm" type="none"/>
                  <a:tailEnd len="sm" w="sm" type="none"/>
                </a:ln>
              </p:spPr>
            </p:pic>
          </p:grpSp>
          <p:pic>
            <p:nvPicPr>
              <p:cNvPr id="531" name="Google Shape;531;p20"/>
              <p:cNvPicPr preferRelativeResize="0"/>
              <p:nvPr/>
            </p:nvPicPr>
            <p:blipFill rotWithShape="1">
              <a:blip r:embed="rId18">
                <a:alphaModFix/>
              </a:blip>
              <a:srcRect b="0" l="0" r="0" t="0"/>
              <a:stretch/>
            </p:blipFill>
            <p:spPr>
              <a:xfrm>
                <a:off x="2808351" y="3835400"/>
                <a:ext cx="886035" cy="394170"/>
              </a:xfrm>
              <a:prstGeom prst="rect">
                <a:avLst/>
              </a:prstGeom>
              <a:noFill/>
              <a:ln cap="flat" cmpd="sng" w="9525">
                <a:solidFill>
                  <a:srgbClr val="A5A5A5"/>
                </a:solidFill>
                <a:prstDash val="solid"/>
                <a:round/>
                <a:headEnd len="sm" w="sm" type="none"/>
                <a:tailEnd len="sm" w="sm" type="none"/>
              </a:ln>
            </p:spPr>
          </p:pic>
        </p:grpSp>
        <p:sp>
          <p:nvSpPr>
            <p:cNvPr id="532" name="Google Shape;532;p20"/>
            <p:cNvSpPr/>
            <p:nvPr/>
          </p:nvSpPr>
          <p:spPr>
            <a:xfrm>
              <a:off x="3179374" y="3753671"/>
              <a:ext cx="902118" cy="3323657"/>
            </a:xfrm>
            <a:prstGeom prst="rect">
              <a:avLst/>
            </a:prstGeom>
            <a:no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iryo"/>
                <a:ea typeface="Meiryo"/>
                <a:cs typeface="Meiryo"/>
                <a:sym typeface="Meiryo"/>
              </a:endParaRPr>
            </a:p>
          </p:txBody>
        </p:sp>
      </p:grpSp>
      <p:grpSp>
        <p:nvGrpSpPr>
          <p:cNvPr id="533" name="Google Shape;533;p20"/>
          <p:cNvGrpSpPr/>
          <p:nvPr/>
        </p:nvGrpSpPr>
        <p:grpSpPr>
          <a:xfrm>
            <a:off x="8633315" y="1634989"/>
            <a:ext cx="906944" cy="3354646"/>
            <a:chOff x="4445793" y="3732738"/>
            <a:chExt cx="906944" cy="3354646"/>
          </a:xfrm>
        </p:grpSpPr>
        <p:grpSp>
          <p:nvGrpSpPr>
            <p:cNvPr id="534" name="Google Shape;534;p20"/>
            <p:cNvGrpSpPr/>
            <p:nvPr/>
          </p:nvGrpSpPr>
          <p:grpSpPr>
            <a:xfrm>
              <a:off x="4458921" y="3762394"/>
              <a:ext cx="893816" cy="3324990"/>
              <a:chOff x="4052522" y="905677"/>
              <a:chExt cx="893816" cy="3324990"/>
            </a:xfrm>
          </p:grpSpPr>
          <p:pic>
            <p:nvPicPr>
              <p:cNvPr id="535" name="Google Shape;535;p20"/>
              <p:cNvPicPr preferRelativeResize="0"/>
              <p:nvPr/>
            </p:nvPicPr>
            <p:blipFill rotWithShape="1">
              <a:blip r:embed="rId19">
                <a:alphaModFix/>
              </a:blip>
              <a:srcRect b="0" l="0" r="0" t="0"/>
              <a:stretch/>
            </p:blipFill>
            <p:spPr>
              <a:xfrm>
                <a:off x="4052522" y="905677"/>
                <a:ext cx="891540" cy="1126323"/>
              </a:xfrm>
              <a:prstGeom prst="rect">
                <a:avLst/>
              </a:prstGeom>
              <a:noFill/>
              <a:ln cap="flat" cmpd="sng" w="9525">
                <a:solidFill>
                  <a:srgbClr val="A5A5A5"/>
                </a:solidFill>
                <a:prstDash val="solid"/>
                <a:round/>
                <a:headEnd len="sm" w="sm" type="none"/>
                <a:tailEnd len="sm" w="sm" type="none"/>
              </a:ln>
            </p:spPr>
          </p:pic>
          <p:pic>
            <p:nvPicPr>
              <p:cNvPr id="536" name="Google Shape;536;p20"/>
              <p:cNvPicPr preferRelativeResize="0"/>
              <p:nvPr/>
            </p:nvPicPr>
            <p:blipFill rotWithShape="1">
              <a:blip r:embed="rId20">
                <a:alphaModFix/>
              </a:blip>
              <a:srcRect b="0" l="-1648" r="0" t="0"/>
              <a:stretch/>
            </p:blipFill>
            <p:spPr>
              <a:xfrm>
                <a:off x="4060303" y="2027638"/>
                <a:ext cx="886035" cy="843199"/>
              </a:xfrm>
              <a:prstGeom prst="rect">
                <a:avLst/>
              </a:prstGeom>
              <a:noFill/>
              <a:ln cap="flat" cmpd="sng" w="9525">
                <a:solidFill>
                  <a:srgbClr val="A5A5A5"/>
                </a:solidFill>
                <a:prstDash val="solid"/>
                <a:round/>
                <a:headEnd len="sm" w="sm" type="none"/>
                <a:tailEnd len="sm" w="sm" type="none"/>
              </a:ln>
            </p:spPr>
          </p:pic>
          <p:pic>
            <p:nvPicPr>
              <p:cNvPr id="537" name="Google Shape;537;p20"/>
              <p:cNvPicPr preferRelativeResize="0"/>
              <p:nvPr/>
            </p:nvPicPr>
            <p:blipFill rotWithShape="1">
              <a:blip r:embed="rId21">
                <a:alphaModFix/>
              </a:blip>
              <a:srcRect b="0" l="0" r="0" t="0"/>
              <a:stretch/>
            </p:blipFill>
            <p:spPr>
              <a:xfrm>
                <a:off x="4089672" y="2790724"/>
                <a:ext cx="854390" cy="1173989"/>
              </a:xfrm>
              <a:prstGeom prst="rect">
                <a:avLst/>
              </a:prstGeom>
              <a:noFill/>
              <a:ln cap="flat" cmpd="sng" w="9525">
                <a:solidFill>
                  <a:srgbClr val="A5A5A5"/>
                </a:solidFill>
                <a:prstDash val="solid"/>
                <a:round/>
                <a:headEnd len="sm" w="sm" type="none"/>
                <a:tailEnd len="sm" w="sm" type="none"/>
              </a:ln>
            </p:spPr>
          </p:pic>
          <p:pic>
            <p:nvPicPr>
              <p:cNvPr id="538" name="Google Shape;538;p20"/>
              <p:cNvPicPr preferRelativeResize="0"/>
              <p:nvPr/>
            </p:nvPicPr>
            <p:blipFill rotWithShape="1">
              <a:blip r:embed="rId22">
                <a:alphaModFix/>
              </a:blip>
              <a:srcRect b="0" l="0" r="0" t="0"/>
              <a:stretch/>
            </p:blipFill>
            <p:spPr>
              <a:xfrm>
                <a:off x="4060303" y="3784131"/>
                <a:ext cx="865300" cy="446536"/>
              </a:xfrm>
              <a:prstGeom prst="rect">
                <a:avLst/>
              </a:prstGeom>
              <a:noFill/>
              <a:ln cap="flat" cmpd="sng" w="9525">
                <a:solidFill>
                  <a:srgbClr val="A5A5A5"/>
                </a:solidFill>
                <a:prstDash val="solid"/>
                <a:round/>
                <a:headEnd len="sm" w="sm" type="none"/>
                <a:tailEnd len="sm" w="sm" type="none"/>
              </a:ln>
            </p:spPr>
          </p:pic>
        </p:grpSp>
        <p:sp>
          <p:nvSpPr>
            <p:cNvPr id="539" name="Google Shape;539;p20"/>
            <p:cNvSpPr/>
            <p:nvPr/>
          </p:nvSpPr>
          <p:spPr>
            <a:xfrm>
              <a:off x="4445793" y="3732738"/>
              <a:ext cx="902118" cy="3323657"/>
            </a:xfrm>
            <a:prstGeom prst="rect">
              <a:avLst/>
            </a:prstGeom>
            <a:no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iryo"/>
                <a:ea typeface="Meiryo"/>
                <a:cs typeface="Meiryo"/>
                <a:sym typeface="Meiryo"/>
              </a:endParaRPr>
            </a:p>
          </p:txBody>
        </p:sp>
      </p:grpSp>
      <p:sp>
        <p:nvSpPr>
          <p:cNvPr id="540" name="Google Shape;540;p20"/>
          <p:cNvSpPr/>
          <p:nvPr/>
        </p:nvSpPr>
        <p:spPr>
          <a:xfrm>
            <a:off x="7034092" y="1371530"/>
            <a:ext cx="1423306" cy="28934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23">
                  <a:extLst>
                    <a:ext uri="{A12FA001-AC4F-418D-AE19-62706E023703}">
                      <ahyp:hlinkClr val="tx"/>
                    </a:ext>
                  </a:extLst>
                </a:hlinkClick>
              </a:rPr>
              <a:t>❶タイアップ記事</a:t>
            </a:r>
            <a:endParaRPr b="1" i="0" sz="1000" u="none" cap="none" strike="noStrike">
              <a:solidFill>
                <a:srgbClr val="FF9900"/>
              </a:solidFill>
              <a:latin typeface="Meiryo"/>
              <a:ea typeface="Meiryo"/>
              <a:cs typeface="Meiryo"/>
              <a:sym typeface="Meiryo"/>
            </a:endParaRPr>
          </a:p>
        </p:txBody>
      </p:sp>
      <p:sp>
        <p:nvSpPr>
          <p:cNvPr id="541" name="Google Shape;541;p20"/>
          <p:cNvSpPr/>
          <p:nvPr/>
        </p:nvSpPr>
        <p:spPr>
          <a:xfrm>
            <a:off x="8237720" y="1362066"/>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24">
                  <a:extLst>
                    <a:ext uri="{A12FA001-AC4F-418D-AE19-62706E023703}">
                      <ahyp:hlinkClr val="tx"/>
                    </a:ext>
                  </a:extLst>
                </a:hlinkClick>
              </a:rPr>
              <a:t>❷タイアップ記事</a:t>
            </a:r>
            <a:endParaRPr b="1" i="0" sz="1000" u="none" cap="none" strike="noStrike">
              <a:solidFill>
                <a:srgbClr val="FF9900"/>
              </a:solidFill>
              <a:latin typeface="Meiryo"/>
              <a:ea typeface="Meiryo"/>
              <a:cs typeface="Meiryo"/>
              <a:sym typeface="Meiryo"/>
            </a:endParaRPr>
          </a:p>
        </p:txBody>
      </p:sp>
      <p:grpSp>
        <p:nvGrpSpPr>
          <p:cNvPr id="542" name="Google Shape;542;p20"/>
          <p:cNvGrpSpPr/>
          <p:nvPr/>
        </p:nvGrpSpPr>
        <p:grpSpPr>
          <a:xfrm>
            <a:off x="5901359" y="1652505"/>
            <a:ext cx="1046050" cy="3323658"/>
            <a:chOff x="655202" y="3412411"/>
            <a:chExt cx="1046050" cy="3323658"/>
          </a:xfrm>
        </p:grpSpPr>
        <p:grpSp>
          <p:nvGrpSpPr>
            <p:cNvPr id="543" name="Google Shape;543;p20"/>
            <p:cNvGrpSpPr/>
            <p:nvPr/>
          </p:nvGrpSpPr>
          <p:grpSpPr>
            <a:xfrm>
              <a:off x="655202" y="3412411"/>
              <a:ext cx="902119" cy="3323658"/>
              <a:chOff x="1050082" y="3762394"/>
              <a:chExt cx="902119" cy="3323658"/>
            </a:xfrm>
          </p:grpSpPr>
          <p:grpSp>
            <p:nvGrpSpPr>
              <p:cNvPr id="544" name="Google Shape;544;p20"/>
              <p:cNvGrpSpPr/>
              <p:nvPr/>
            </p:nvGrpSpPr>
            <p:grpSpPr>
              <a:xfrm>
                <a:off x="1050082" y="3794360"/>
                <a:ext cx="896611" cy="3291692"/>
                <a:chOff x="6839795" y="1721883"/>
                <a:chExt cx="1740425" cy="6389551"/>
              </a:xfrm>
            </p:grpSpPr>
            <p:pic>
              <p:nvPicPr>
                <p:cNvPr id="545" name="Google Shape;545;p20"/>
                <p:cNvPicPr preferRelativeResize="0"/>
                <p:nvPr/>
              </p:nvPicPr>
              <p:blipFill rotWithShape="1">
                <a:blip r:embed="rId25">
                  <a:alphaModFix/>
                </a:blip>
                <a:srcRect b="0" l="0" r="0" t="0"/>
                <a:stretch/>
              </p:blipFill>
              <p:spPr>
                <a:xfrm>
                  <a:off x="6839795" y="4639732"/>
                  <a:ext cx="1740425" cy="3471702"/>
                </a:xfrm>
                <a:prstGeom prst="rect">
                  <a:avLst/>
                </a:prstGeom>
                <a:noFill/>
                <a:ln cap="flat" cmpd="sng" w="9525">
                  <a:solidFill>
                    <a:srgbClr val="A5A5A5"/>
                  </a:solidFill>
                  <a:prstDash val="solid"/>
                  <a:round/>
                  <a:headEnd len="sm" w="sm" type="none"/>
                  <a:tailEnd len="sm" w="sm" type="none"/>
                </a:ln>
              </p:spPr>
            </p:pic>
            <p:pic>
              <p:nvPicPr>
                <p:cNvPr id="546" name="Google Shape;546;p20"/>
                <p:cNvPicPr preferRelativeResize="0"/>
                <p:nvPr/>
              </p:nvPicPr>
              <p:blipFill rotWithShape="1">
                <a:blip r:embed="rId26">
                  <a:alphaModFix/>
                </a:blip>
                <a:srcRect b="0" l="0" r="0" t="0"/>
                <a:stretch/>
              </p:blipFill>
              <p:spPr>
                <a:xfrm>
                  <a:off x="6839796" y="1721883"/>
                  <a:ext cx="1740424" cy="3249905"/>
                </a:xfrm>
                <a:prstGeom prst="rect">
                  <a:avLst/>
                </a:prstGeom>
                <a:noFill/>
                <a:ln cap="flat" cmpd="sng" w="9525">
                  <a:solidFill>
                    <a:srgbClr val="A5A5A5"/>
                  </a:solidFill>
                  <a:prstDash val="solid"/>
                  <a:round/>
                  <a:headEnd len="sm" w="sm" type="none"/>
                  <a:tailEnd len="sm" w="sm" type="none"/>
                </a:ln>
              </p:spPr>
            </p:pic>
          </p:grpSp>
          <p:sp>
            <p:nvSpPr>
              <p:cNvPr id="547" name="Google Shape;547;p20"/>
              <p:cNvSpPr/>
              <p:nvPr/>
            </p:nvSpPr>
            <p:spPr>
              <a:xfrm>
                <a:off x="1050083" y="3762394"/>
                <a:ext cx="902118" cy="3323657"/>
              </a:xfrm>
              <a:prstGeom prst="rect">
                <a:avLst/>
              </a:prstGeom>
              <a:noFill/>
              <a:ln cap="flat" cmpd="sng" w="9525">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iryo"/>
                  <a:ea typeface="Meiryo"/>
                  <a:cs typeface="Meiryo"/>
                  <a:sym typeface="Meiryo"/>
                </a:endParaRPr>
              </a:p>
            </p:txBody>
          </p:sp>
        </p:grpSp>
        <p:sp>
          <p:nvSpPr>
            <p:cNvPr id="548" name="Google Shape;548;p20"/>
            <p:cNvSpPr txBox="1"/>
            <p:nvPr/>
          </p:nvSpPr>
          <p:spPr>
            <a:xfrm>
              <a:off x="785579" y="5340202"/>
              <a:ext cx="5588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100" u="none" cap="none" strike="noStrike">
                  <a:solidFill>
                    <a:srgbClr val="FF9900"/>
                  </a:solidFill>
                  <a:latin typeface="Meiryo"/>
                  <a:ea typeface="Meiryo"/>
                  <a:cs typeface="Meiryo"/>
                  <a:sym typeface="Meiryo"/>
                </a:rPr>
                <a:t>❷</a:t>
              </a:r>
              <a:endParaRPr/>
            </a:p>
          </p:txBody>
        </p:sp>
        <p:sp>
          <p:nvSpPr>
            <p:cNvPr id="549" name="Google Shape;549;p20"/>
            <p:cNvSpPr txBox="1"/>
            <p:nvPr/>
          </p:nvSpPr>
          <p:spPr>
            <a:xfrm>
              <a:off x="1142452" y="4491739"/>
              <a:ext cx="5588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100" u="none" cap="none" strike="noStrike">
                  <a:solidFill>
                    <a:srgbClr val="FF9900"/>
                  </a:solidFill>
                  <a:latin typeface="Meiryo"/>
                  <a:ea typeface="Meiryo"/>
                  <a:cs typeface="Meiryo"/>
                  <a:sym typeface="Meiryo"/>
                </a:rPr>
                <a:t>❶</a:t>
              </a:r>
              <a:endParaRPr/>
            </a:p>
          </p:txBody>
        </p:sp>
        <p:sp>
          <p:nvSpPr>
            <p:cNvPr id="550" name="Google Shape;550;p20"/>
            <p:cNvSpPr txBox="1"/>
            <p:nvPr/>
          </p:nvSpPr>
          <p:spPr>
            <a:xfrm>
              <a:off x="777681" y="5651622"/>
              <a:ext cx="5588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100" u="none" cap="none" strike="noStrike">
                  <a:solidFill>
                    <a:srgbClr val="FF9900"/>
                  </a:solidFill>
                  <a:latin typeface="Meiryo"/>
                  <a:ea typeface="Meiryo"/>
                  <a:cs typeface="Meiryo"/>
                  <a:sym typeface="Meiryo"/>
                </a:rPr>
                <a:t>❸</a:t>
              </a:r>
              <a:endParaRPr/>
            </a:p>
          </p:txBody>
        </p:sp>
        <p:sp>
          <p:nvSpPr>
            <p:cNvPr id="551" name="Google Shape;551;p20"/>
            <p:cNvSpPr txBox="1"/>
            <p:nvPr/>
          </p:nvSpPr>
          <p:spPr>
            <a:xfrm>
              <a:off x="777681" y="6016897"/>
              <a:ext cx="5588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100" u="none" cap="none" strike="noStrike">
                  <a:solidFill>
                    <a:srgbClr val="FF9900"/>
                  </a:solidFill>
                  <a:latin typeface="Meiryo"/>
                  <a:ea typeface="Meiryo"/>
                  <a:cs typeface="Meiryo"/>
                  <a:sym typeface="Meiryo"/>
                </a:rPr>
                <a:t>❹</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109"/>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業種別事例４　健康食品／SPIC様</a:t>
            </a:r>
            <a:endParaRPr>
              <a:solidFill>
                <a:schemeClr val="dk1"/>
              </a:solidFill>
              <a:latin typeface="Meiryo"/>
              <a:ea typeface="Meiryo"/>
              <a:cs typeface="Meiryo"/>
              <a:sym typeface="Meiryo"/>
            </a:endParaRPr>
          </a:p>
        </p:txBody>
      </p:sp>
      <p:sp>
        <p:nvSpPr>
          <p:cNvPr id="558" name="Google Shape;558;p109"/>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559" name="Google Shape;559;p109"/>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健康食品</a:t>
            </a:r>
            <a:endParaRPr b="1" i="0" sz="1200" u="none" cap="none" strike="noStrike">
              <a:solidFill>
                <a:srgbClr val="FFFFFF"/>
              </a:solidFill>
              <a:latin typeface="Meiryo"/>
              <a:ea typeface="Meiryo"/>
              <a:cs typeface="Meiryo"/>
              <a:sym typeface="Meiryo"/>
            </a:endParaRPr>
          </a:p>
        </p:txBody>
      </p:sp>
      <p:sp>
        <p:nvSpPr>
          <p:cNvPr id="560" name="Google Shape;560;p109"/>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chemeClr val="dk1"/>
                </a:solidFill>
                <a:latin typeface="Meiryo"/>
                <a:ea typeface="Meiryo"/>
                <a:cs typeface="Meiryo"/>
                <a:sym typeface="Meiryo"/>
              </a:rPr>
              <a:t>SPIC様</a:t>
            </a:r>
            <a:endParaRPr b="0" i="0" sz="1400" u="none" cap="none" strike="noStrike">
              <a:solidFill>
                <a:srgbClr val="000000"/>
              </a:solidFill>
              <a:latin typeface="Meiryo"/>
              <a:ea typeface="Meiryo"/>
              <a:cs typeface="Meiryo"/>
              <a:sym typeface="Meiryo"/>
            </a:endParaRPr>
          </a:p>
        </p:txBody>
      </p:sp>
      <p:sp>
        <p:nvSpPr>
          <p:cNvPr id="561" name="Google Shape;561;p109"/>
          <p:cNvSpPr txBox="1"/>
          <p:nvPr/>
        </p:nvSpPr>
        <p:spPr>
          <a:xfrm>
            <a:off x="846399" y="231129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2023/11/21</a:t>
            </a:r>
            <a:r>
              <a:rPr b="0" i="0" lang="ja-JP" sz="1400" u="none" cap="none" strike="noStrike">
                <a:solidFill>
                  <a:schemeClr val="dk1"/>
                </a:solidFill>
                <a:highlight>
                  <a:srgbClr val="FFFFFF"/>
                </a:highlight>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 2023/12/18</a:t>
            </a:r>
            <a:endParaRPr b="0" i="0" sz="1400" u="none" cap="none" strike="noStrike">
              <a:solidFill>
                <a:srgbClr val="000000"/>
              </a:solidFill>
              <a:highlight>
                <a:srgbClr val="FFFFFF"/>
              </a:highlight>
              <a:latin typeface="Meiryo"/>
              <a:ea typeface="Meiryo"/>
              <a:cs typeface="Meiryo"/>
              <a:sym typeface="Meiryo"/>
            </a:endParaRPr>
          </a:p>
        </p:txBody>
      </p:sp>
      <p:sp>
        <p:nvSpPr>
          <p:cNvPr id="562" name="Google Shape;562;p109"/>
          <p:cNvSpPr txBox="1"/>
          <p:nvPr/>
        </p:nvSpPr>
        <p:spPr>
          <a:xfrm>
            <a:off x="846399" y="2724339"/>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563" name="Google Shape;563;p109"/>
          <p:cNvSpPr txBox="1"/>
          <p:nvPr/>
        </p:nvSpPr>
        <p:spPr>
          <a:xfrm>
            <a:off x="851725" y="3749341"/>
            <a:ext cx="4756949" cy="165457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WEBタイアップでは、読者組織・CHAN友を対象にビタミンDセミナーを行いつつ新商品「</a:t>
            </a:r>
            <a:r>
              <a:rPr b="0" i="0" lang="ja-JP" sz="1400" u="none" cap="none" strike="noStrike">
                <a:solidFill>
                  <a:srgbClr val="333333"/>
                </a:solidFill>
                <a:latin typeface="Meiryo"/>
                <a:ea typeface="Meiryo"/>
                <a:cs typeface="Meiryo"/>
                <a:sym typeface="Meiryo"/>
              </a:rPr>
              <a:t>リポ・カプセル ビタミンC＋D」の説明、試飲を実施。タイアップ記事内で二子玉川蔦屋家電でのポップアップの告知も行いました。リーフレットとパネルも制作し、ポップアップで活用いただきました。</a:t>
            </a:r>
            <a:endParaRPr b="0" i="0" sz="1400" u="none" cap="none" strike="noStrike">
              <a:solidFill>
                <a:schemeClr val="dk1"/>
              </a:solidFill>
              <a:latin typeface="Meiryo"/>
              <a:ea typeface="Meiryo"/>
              <a:cs typeface="Meiryo"/>
              <a:sym typeface="Meiryo"/>
            </a:endParaRPr>
          </a:p>
        </p:txBody>
      </p:sp>
      <p:sp>
        <p:nvSpPr>
          <p:cNvPr id="564" name="Google Shape;564;p109"/>
          <p:cNvSpPr txBox="1"/>
          <p:nvPr/>
        </p:nvSpPr>
        <p:spPr>
          <a:xfrm>
            <a:off x="850033" y="3124539"/>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・スポンサードポスト（二子玉川 蔦屋家電ポップアップ）</a:t>
            </a:r>
            <a:endParaRPr/>
          </a:p>
        </p:txBody>
      </p:sp>
      <p:sp>
        <p:nvSpPr>
          <p:cNvPr id="565" name="Google Shape;565;p109"/>
          <p:cNvSpPr txBox="1"/>
          <p:nvPr/>
        </p:nvSpPr>
        <p:spPr>
          <a:xfrm>
            <a:off x="846400" y="1905184"/>
            <a:ext cx="4756949"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latin typeface="Meiryo"/>
                <a:ea typeface="Meiryo"/>
                <a:cs typeface="Meiryo"/>
                <a:sym typeface="Meiryo"/>
              </a:rPr>
              <a:t>リポ・カプセル ビタミンC＋D（サプリメント）</a:t>
            </a:r>
            <a:endParaRPr b="0" i="0" sz="1400" u="none" cap="none" strike="noStrike">
              <a:solidFill>
                <a:srgbClr val="000000"/>
              </a:solidFill>
              <a:latin typeface="Meiryo"/>
              <a:ea typeface="Meiryo"/>
              <a:cs typeface="Meiryo"/>
              <a:sym typeface="Meiryo"/>
            </a:endParaRPr>
          </a:p>
        </p:txBody>
      </p:sp>
      <p:sp>
        <p:nvSpPr>
          <p:cNvPr id="566" name="Google Shape;566;p109"/>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567" name="Google Shape;567;p109"/>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568" name="Google Shape;568;p109"/>
          <p:cNvSpPr/>
          <p:nvPr/>
        </p:nvSpPr>
        <p:spPr>
          <a:xfrm>
            <a:off x="5764217" y="1459652"/>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400" u="sng" cap="none" strike="noStrike">
                <a:solidFill>
                  <a:srgbClr val="FF9900"/>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9900"/>
              </a:solidFill>
              <a:latin typeface="Meiryo"/>
              <a:ea typeface="Meiryo"/>
              <a:cs typeface="Meiryo"/>
              <a:sym typeface="Meiryo"/>
            </a:endParaRPr>
          </a:p>
        </p:txBody>
      </p:sp>
      <p:pic>
        <p:nvPicPr>
          <p:cNvPr id="569" name="Google Shape;569;p109"/>
          <p:cNvPicPr preferRelativeResize="0"/>
          <p:nvPr/>
        </p:nvPicPr>
        <p:blipFill rotWithShape="1">
          <a:blip r:embed="rId5">
            <a:alphaModFix/>
          </a:blip>
          <a:srcRect b="0" l="0" r="0" t="0"/>
          <a:stretch/>
        </p:blipFill>
        <p:spPr>
          <a:xfrm>
            <a:off x="5926964" y="1802093"/>
            <a:ext cx="2499502" cy="1659825"/>
          </a:xfrm>
          <a:prstGeom prst="rect">
            <a:avLst/>
          </a:prstGeom>
          <a:noFill/>
          <a:ln cap="flat" cmpd="sng" w="9525">
            <a:solidFill>
              <a:srgbClr val="BABABA"/>
            </a:solidFill>
            <a:prstDash val="solid"/>
            <a:round/>
            <a:headEnd len="sm" w="sm" type="none"/>
            <a:tailEnd len="sm" w="sm" type="none"/>
          </a:ln>
        </p:spPr>
      </p:pic>
      <p:pic>
        <p:nvPicPr>
          <p:cNvPr id="570" name="Google Shape;570;p109"/>
          <p:cNvPicPr preferRelativeResize="0"/>
          <p:nvPr/>
        </p:nvPicPr>
        <p:blipFill rotWithShape="1">
          <a:blip r:embed="rId6">
            <a:alphaModFix/>
          </a:blip>
          <a:srcRect b="0" l="0" r="0" t="0"/>
          <a:stretch/>
        </p:blipFill>
        <p:spPr>
          <a:xfrm>
            <a:off x="5936728" y="3607476"/>
            <a:ext cx="2481860" cy="1654573"/>
          </a:xfrm>
          <a:prstGeom prst="rect">
            <a:avLst/>
          </a:prstGeom>
          <a:noFill/>
          <a:ln>
            <a:noFill/>
          </a:ln>
        </p:spPr>
      </p:pic>
      <p:pic>
        <p:nvPicPr>
          <p:cNvPr id="571" name="Google Shape;571;p109"/>
          <p:cNvPicPr preferRelativeResize="0"/>
          <p:nvPr/>
        </p:nvPicPr>
        <p:blipFill rotWithShape="1">
          <a:blip r:embed="rId7">
            <a:alphaModFix/>
          </a:blip>
          <a:srcRect b="0" l="0" r="0" t="0"/>
          <a:stretch/>
        </p:blipFill>
        <p:spPr>
          <a:xfrm>
            <a:off x="11059111" y="4119733"/>
            <a:ext cx="1064968" cy="1499862"/>
          </a:xfrm>
          <a:prstGeom prst="rect">
            <a:avLst/>
          </a:prstGeom>
          <a:noFill/>
          <a:ln cap="flat" cmpd="sng" w="12700">
            <a:solidFill>
              <a:schemeClr val="dk1"/>
            </a:solidFill>
            <a:prstDash val="solid"/>
            <a:round/>
            <a:headEnd len="sm" w="sm" type="none"/>
            <a:tailEnd len="sm" w="sm" type="none"/>
          </a:ln>
        </p:spPr>
      </p:pic>
      <p:pic>
        <p:nvPicPr>
          <p:cNvPr id="572" name="Google Shape;572;p109"/>
          <p:cNvPicPr preferRelativeResize="0"/>
          <p:nvPr/>
        </p:nvPicPr>
        <p:blipFill rotWithShape="1">
          <a:blip r:embed="rId8">
            <a:alphaModFix/>
          </a:blip>
          <a:srcRect b="0" l="0" r="0" t="0"/>
          <a:stretch/>
        </p:blipFill>
        <p:spPr>
          <a:xfrm>
            <a:off x="8891222" y="4118158"/>
            <a:ext cx="1956247" cy="1376755"/>
          </a:xfrm>
          <a:prstGeom prst="rect">
            <a:avLst/>
          </a:prstGeom>
          <a:noFill/>
          <a:ln cap="flat" cmpd="sng" w="12700">
            <a:solidFill>
              <a:schemeClr val="dk1"/>
            </a:solidFill>
            <a:prstDash val="solid"/>
            <a:round/>
            <a:headEnd len="sm" w="sm" type="none"/>
            <a:tailEnd len="sm" w="sm" type="none"/>
          </a:ln>
        </p:spPr>
      </p:pic>
      <p:pic>
        <p:nvPicPr>
          <p:cNvPr id="573" name="Google Shape;573;p109"/>
          <p:cNvPicPr preferRelativeResize="0"/>
          <p:nvPr/>
        </p:nvPicPr>
        <p:blipFill rotWithShape="1">
          <a:blip r:embed="rId9">
            <a:alphaModFix/>
          </a:blip>
          <a:srcRect b="0" l="0" r="0" t="0"/>
          <a:stretch/>
        </p:blipFill>
        <p:spPr>
          <a:xfrm>
            <a:off x="8840317" y="1802093"/>
            <a:ext cx="2353613" cy="1764853"/>
          </a:xfrm>
          <a:prstGeom prst="rect">
            <a:avLst/>
          </a:prstGeom>
          <a:noFill/>
          <a:ln>
            <a:noFill/>
          </a:ln>
        </p:spPr>
      </p:pic>
      <p:sp>
        <p:nvSpPr>
          <p:cNvPr id="574" name="Google Shape;574;p109"/>
          <p:cNvSpPr txBox="1"/>
          <p:nvPr/>
        </p:nvSpPr>
        <p:spPr>
          <a:xfrm>
            <a:off x="8755240" y="1459177"/>
            <a:ext cx="1261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9900"/>
                </a:solidFill>
                <a:latin typeface="Meiryo"/>
                <a:ea typeface="Meiryo"/>
                <a:cs typeface="Meiryo"/>
                <a:sym typeface="Meiryo"/>
              </a:rPr>
              <a:t>ポップアップ</a:t>
            </a:r>
            <a:endParaRPr/>
          </a:p>
        </p:txBody>
      </p:sp>
      <p:sp>
        <p:nvSpPr>
          <p:cNvPr id="575" name="Google Shape;575;p109"/>
          <p:cNvSpPr txBox="1"/>
          <p:nvPr/>
        </p:nvSpPr>
        <p:spPr>
          <a:xfrm>
            <a:off x="8891222" y="3810381"/>
            <a:ext cx="19800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9900"/>
                </a:solidFill>
                <a:latin typeface="Meiryo"/>
                <a:ea typeface="Meiryo"/>
                <a:cs typeface="Meiryo"/>
                <a:sym typeface="Meiryo"/>
              </a:rPr>
              <a:t>パネルとリーフレット</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10"/>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業種別事例５　PC周辺機器／</a:t>
            </a:r>
            <a:r>
              <a:rPr b="0" i="0" lang="ja-JP">
                <a:solidFill>
                  <a:schemeClr val="dk1"/>
                </a:solidFill>
                <a:latin typeface="Meiryo"/>
                <a:ea typeface="Meiryo"/>
                <a:cs typeface="Meiryo"/>
                <a:sym typeface="Meiryo"/>
              </a:rPr>
              <a:t>ベンキュー ジャパン</a:t>
            </a:r>
            <a:r>
              <a:rPr lang="ja-JP">
                <a:solidFill>
                  <a:schemeClr val="dk1"/>
                </a:solidFill>
                <a:latin typeface="Meiryo"/>
                <a:ea typeface="Meiryo"/>
                <a:cs typeface="Meiryo"/>
                <a:sym typeface="Meiryo"/>
              </a:rPr>
              <a:t>様</a:t>
            </a:r>
            <a:endParaRPr>
              <a:solidFill>
                <a:schemeClr val="dk1"/>
              </a:solidFill>
              <a:latin typeface="Meiryo"/>
              <a:ea typeface="Meiryo"/>
              <a:cs typeface="Meiryo"/>
              <a:sym typeface="Meiryo"/>
            </a:endParaRPr>
          </a:p>
        </p:txBody>
      </p:sp>
      <p:sp>
        <p:nvSpPr>
          <p:cNvPr id="582" name="Google Shape;582;p110"/>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583" name="Google Shape;583;p110"/>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PC周辺機器</a:t>
            </a:r>
            <a:endParaRPr b="1" i="0" sz="1200" u="none" cap="none" strike="noStrike">
              <a:solidFill>
                <a:srgbClr val="FFFFFF"/>
              </a:solidFill>
              <a:latin typeface="Meiryo"/>
              <a:ea typeface="Meiryo"/>
              <a:cs typeface="Meiryo"/>
              <a:sym typeface="Meiryo"/>
            </a:endParaRPr>
          </a:p>
        </p:txBody>
      </p:sp>
      <p:sp>
        <p:nvSpPr>
          <p:cNvPr id="584" name="Google Shape;584;p110"/>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777777"/>
                </a:solidFill>
                <a:latin typeface="Meiryo"/>
                <a:ea typeface="Meiryo"/>
                <a:cs typeface="Meiryo"/>
                <a:sym typeface="Meiryo"/>
              </a:rPr>
              <a:t>ベンキュー ジャパン</a:t>
            </a:r>
            <a:r>
              <a:rPr b="0" i="0" lang="ja-JP" sz="1400" u="none" cap="none" strike="noStrike">
                <a:solidFill>
                  <a:schemeClr val="dk1"/>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585" name="Google Shape;585;p110"/>
          <p:cNvSpPr txBox="1"/>
          <p:nvPr/>
        </p:nvSpPr>
        <p:spPr>
          <a:xfrm>
            <a:off x="857049" y="2535568"/>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2022/08/05</a:t>
            </a:r>
            <a:r>
              <a:rPr b="0" i="0" lang="ja-JP" sz="1400" u="none" cap="none" strike="noStrike">
                <a:solidFill>
                  <a:schemeClr val="dk1"/>
                </a:solidFill>
                <a:highlight>
                  <a:srgbClr val="FFFFFF"/>
                </a:highlight>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2022/09/01</a:t>
            </a:r>
            <a:endParaRPr/>
          </a:p>
        </p:txBody>
      </p:sp>
      <p:sp>
        <p:nvSpPr>
          <p:cNvPr id="586" name="Google Shape;586;p110"/>
          <p:cNvSpPr txBox="1"/>
          <p:nvPr/>
        </p:nvSpPr>
        <p:spPr>
          <a:xfrm>
            <a:off x="857049" y="2941313"/>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587" name="Google Shape;587;p110"/>
          <p:cNvSpPr txBox="1"/>
          <p:nvPr/>
        </p:nvSpPr>
        <p:spPr>
          <a:xfrm>
            <a:off x="848581" y="3969809"/>
            <a:ext cx="4754768" cy="1247084"/>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200"/>
              <a:buFont typeface="Arial"/>
              <a:buNone/>
            </a:pPr>
            <a:r>
              <a:rPr b="0" i="0" lang="ja-JP" sz="1400" u="none" cap="none" strike="noStrike">
                <a:solidFill>
                  <a:srgbClr val="333333"/>
                </a:solidFill>
                <a:latin typeface="Meiryo"/>
                <a:ea typeface="Meiryo"/>
                <a:cs typeface="Meiryo"/>
                <a:sym typeface="Meiryo"/>
              </a:rPr>
              <a:t>目の負担を軽減してくれる液晶モニターを</a:t>
            </a:r>
            <a:r>
              <a:rPr b="0" i="0" lang="ja-JP" sz="1400" u="none" cap="none" strike="noStrike">
                <a:solidFill>
                  <a:srgbClr val="000000"/>
                </a:solidFill>
                <a:latin typeface="Meiryo"/>
                <a:ea typeface="Meiryo"/>
                <a:cs typeface="Meiryo"/>
                <a:sym typeface="Meiryo"/>
              </a:rPr>
              <a:t>テレワークが多いターゲット層に向けて訴求。さらにモニターに引っ掛けて使える目に優しいライトも紹介。シチュエーションを想起させるイラストを用い、構成しました。</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588" name="Google Shape;588;p110"/>
          <p:cNvSpPr txBox="1"/>
          <p:nvPr/>
        </p:nvSpPr>
        <p:spPr>
          <a:xfrm>
            <a:off x="857049" y="3346593"/>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・スポンサードポスト</a:t>
            </a:r>
            <a:endParaRPr b="0" i="0" sz="1400" u="none" cap="none" strike="noStrike">
              <a:solidFill>
                <a:srgbClr val="000000"/>
              </a:solidFill>
              <a:latin typeface="Meiryo"/>
              <a:ea typeface="Meiryo"/>
              <a:cs typeface="Meiryo"/>
              <a:sym typeface="Meiryo"/>
            </a:endParaRPr>
          </a:p>
        </p:txBody>
      </p:sp>
      <p:sp>
        <p:nvSpPr>
          <p:cNvPr id="589" name="Google Shape;589;p110"/>
          <p:cNvSpPr txBox="1"/>
          <p:nvPr/>
        </p:nvSpPr>
        <p:spPr>
          <a:xfrm>
            <a:off x="846400" y="1905184"/>
            <a:ext cx="4756949"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商材：BenQアイケアモニター GW2785TC</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ScreenBar Plus モニターライト</a:t>
            </a:r>
            <a:endParaRPr b="0" i="0" sz="1400" u="none" cap="none" strike="noStrike">
              <a:solidFill>
                <a:srgbClr val="000000"/>
              </a:solidFill>
              <a:latin typeface="Meiryo"/>
              <a:ea typeface="Meiryo"/>
              <a:cs typeface="Meiryo"/>
              <a:sym typeface="Meiryo"/>
            </a:endParaRPr>
          </a:p>
        </p:txBody>
      </p:sp>
      <p:sp>
        <p:nvSpPr>
          <p:cNvPr id="590" name="Google Shape;590;p110"/>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591" name="Google Shape;591;p110"/>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592" name="Google Shape;592;p110"/>
          <p:cNvSpPr/>
          <p:nvPr/>
        </p:nvSpPr>
        <p:spPr>
          <a:xfrm>
            <a:off x="5764217" y="1459652"/>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000" u="sng" cap="none" strike="noStrike">
                <a:solidFill>
                  <a:srgbClr val="FF9900"/>
                </a:solidFill>
                <a:latin typeface="Meiryo"/>
                <a:ea typeface="Meiryo"/>
                <a:cs typeface="Meiryo"/>
                <a:sym typeface="Meiryo"/>
                <a:hlinkClick r:id="rId4">
                  <a:extLst>
                    <a:ext uri="{A12FA001-AC4F-418D-AE19-62706E023703}">
                      <ahyp:hlinkClr val="tx"/>
                    </a:ext>
                  </a:extLst>
                </a:hlinkClick>
              </a:rPr>
              <a:t>WEBタイアップ</a:t>
            </a:r>
            <a:endParaRPr b="1" i="0" sz="1000" u="none" cap="none" strike="noStrike">
              <a:solidFill>
                <a:srgbClr val="FF9900"/>
              </a:solidFill>
              <a:latin typeface="Meiryo"/>
              <a:ea typeface="Meiryo"/>
              <a:cs typeface="Meiryo"/>
              <a:sym typeface="Meiryo"/>
            </a:endParaRPr>
          </a:p>
        </p:txBody>
      </p:sp>
      <p:pic>
        <p:nvPicPr>
          <p:cNvPr id="593" name="Google Shape;593;p110"/>
          <p:cNvPicPr preferRelativeResize="0"/>
          <p:nvPr/>
        </p:nvPicPr>
        <p:blipFill rotWithShape="1">
          <a:blip r:embed="rId5">
            <a:alphaModFix/>
          </a:blip>
          <a:srcRect b="0" l="0" r="0" t="-7"/>
          <a:stretch/>
        </p:blipFill>
        <p:spPr>
          <a:xfrm>
            <a:off x="6170257" y="1731631"/>
            <a:ext cx="1753877" cy="3722900"/>
          </a:xfrm>
          <a:prstGeom prst="rect">
            <a:avLst/>
          </a:prstGeom>
          <a:noFill/>
          <a:ln cap="flat" cmpd="sng" w="9525">
            <a:solidFill>
              <a:srgbClr val="BABABA"/>
            </a:solidFill>
            <a:prstDash val="solid"/>
            <a:round/>
            <a:headEnd len="sm" w="sm" type="none"/>
            <a:tailEnd len="sm" w="sm" type="none"/>
          </a:ln>
        </p:spPr>
      </p:pic>
      <p:pic>
        <p:nvPicPr>
          <p:cNvPr id="594" name="Google Shape;594;p110"/>
          <p:cNvPicPr preferRelativeResize="0"/>
          <p:nvPr/>
        </p:nvPicPr>
        <p:blipFill rotWithShape="1">
          <a:blip r:embed="rId6">
            <a:alphaModFix/>
          </a:blip>
          <a:srcRect b="0" l="0" r="0" t="0"/>
          <a:stretch/>
        </p:blipFill>
        <p:spPr>
          <a:xfrm>
            <a:off x="8105146" y="1731221"/>
            <a:ext cx="1753877" cy="3566874"/>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111"/>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業種別事例６　WEBサービス／</a:t>
            </a:r>
            <a:r>
              <a:rPr b="0" i="0" lang="ja-JP">
                <a:solidFill>
                  <a:schemeClr val="dk1"/>
                </a:solidFill>
                <a:latin typeface="Meiryo"/>
                <a:ea typeface="Meiryo"/>
                <a:cs typeface="Meiryo"/>
                <a:sym typeface="Meiryo"/>
              </a:rPr>
              <a:t>ワークスモバイルジャパン</a:t>
            </a:r>
            <a:r>
              <a:rPr lang="ja-JP">
                <a:solidFill>
                  <a:schemeClr val="dk1"/>
                </a:solidFill>
                <a:latin typeface="Meiryo"/>
                <a:ea typeface="Meiryo"/>
                <a:cs typeface="Meiryo"/>
                <a:sym typeface="Meiryo"/>
              </a:rPr>
              <a:t>様</a:t>
            </a:r>
            <a:endParaRPr>
              <a:solidFill>
                <a:schemeClr val="dk1"/>
              </a:solidFill>
              <a:latin typeface="Meiryo"/>
              <a:ea typeface="Meiryo"/>
              <a:cs typeface="Meiryo"/>
              <a:sym typeface="Meiryo"/>
            </a:endParaRPr>
          </a:p>
        </p:txBody>
      </p:sp>
      <p:sp>
        <p:nvSpPr>
          <p:cNvPr id="601" name="Google Shape;601;p111"/>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602" name="Google Shape;602;p111"/>
          <p:cNvSpPr txBox="1"/>
          <p:nvPr/>
        </p:nvSpPr>
        <p:spPr>
          <a:xfrm>
            <a:off x="846400" y="1089875"/>
            <a:ext cx="1258800" cy="369302"/>
          </a:xfrm>
          <a:prstGeom prst="rect">
            <a:avLst/>
          </a:prstGeom>
          <a:solidFill>
            <a:srgbClr val="FF99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WEBサービス</a:t>
            </a:r>
            <a:endParaRPr b="1" i="0" sz="1200" u="none" cap="none" strike="noStrike">
              <a:solidFill>
                <a:srgbClr val="FFFFFF"/>
              </a:solidFill>
              <a:latin typeface="Meiryo"/>
              <a:ea typeface="Meiryo"/>
              <a:cs typeface="Meiryo"/>
              <a:sym typeface="Meiryo"/>
            </a:endParaRPr>
          </a:p>
        </p:txBody>
      </p:sp>
      <p:sp>
        <p:nvSpPr>
          <p:cNvPr id="603" name="Google Shape;603;p111"/>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chemeClr val="dk1"/>
                </a:solidFill>
                <a:latin typeface="Meiryo"/>
                <a:ea typeface="Meiryo"/>
                <a:cs typeface="Meiryo"/>
                <a:sym typeface="Meiryo"/>
              </a:rPr>
              <a:t>ワークスモバイルジャパン様</a:t>
            </a:r>
            <a:endParaRPr b="0" i="0" sz="1400" u="none" cap="none" strike="noStrike">
              <a:solidFill>
                <a:srgbClr val="000000"/>
              </a:solidFill>
              <a:latin typeface="Meiryo"/>
              <a:ea typeface="Meiryo"/>
              <a:cs typeface="Meiryo"/>
              <a:sym typeface="Meiryo"/>
            </a:endParaRPr>
          </a:p>
        </p:txBody>
      </p:sp>
      <p:sp>
        <p:nvSpPr>
          <p:cNvPr id="604" name="Google Shape;604;p111"/>
          <p:cNvSpPr txBox="1"/>
          <p:nvPr/>
        </p:nvSpPr>
        <p:spPr>
          <a:xfrm>
            <a:off x="851478" y="2308917"/>
            <a:ext cx="4756949"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2022/05/19</a:t>
            </a:r>
            <a:r>
              <a:rPr b="0" i="0" lang="ja-JP" sz="1400" u="none" cap="none" strike="noStrike">
                <a:solidFill>
                  <a:schemeClr val="dk1"/>
                </a:solidFill>
                <a:highlight>
                  <a:srgbClr val="FFFFFF"/>
                </a:highlight>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 2022/06/05</a:t>
            </a:r>
            <a:endParaRPr/>
          </a:p>
        </p:txBody>
      </p:sp>
      <p:sp>
        <p:nvSpPr>
          <p:cNvPr id="605" name="Google Shape;605;p111"/>
          <p:cNvSpPr txBox="1"/>
          <p:nvPr/>
        </p:nvSpPr>
        <p:spPr>
          <a:xfrm>
            <a:off x="851480" y="270563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CHANTO WEB</a:t>
            </a:r>
            <a:endParaRPr b="0" i="0" sz="1400" u="none" cap="none" strike="noStrike">
              <a:solidFill>
                <a:srgbClr val="000000"/>
              </a:solidFill>
              <a:latin typeface="Meiryo"/>
              <a:ea typeface="Meiryo"/>
              <a:cs typeface="Meiryo"/>
              <a:sym typeface="Meiryo"/>
            </a:endParaRPr>
          </a:p>
        </p:txBody>
      </p:sp>
      <p:sp>
        <p:nvSpPr>
          <p:cNvPr id="606" name="Google Shape;606;p111"/>
          <p:cNvSpPr txBox="1"/>
          <p:nvPr/>
        </p:nvSpPr>
        <p:spPr>
          <a:xfrm>
            <a:off x="857050" y="3718237"/>
            <a:ext cx="4756949" cy="95495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333333"/>
                </a:solidFill>
                <a:latin typeface="Meiryo"/>
                <a:ea typeface="Meiryo"/>
                <a:cs typeface="Meiryo"/>
                <a:sym typeface="Meiryo"/>
              </a:rPr>
              <a:t>PTAの運営負担を軽減するツールとしてデジタルツールLINE WORKSを訴求。LINE WORKSが開催する「PTA改革　学びウィーク」の告知も行いました。 </a:t>
            </a:r>
            <a:endParaRPr b="0" i="0" sz="1400" u="none" cap="none" strike="noStrike">
              <a:solidFill>
                <a:schemeClr val="dk1"/>
              </a:solidFill>
              <a:latin typeface="Meiryo"/>
              <a:ea typeface="Meiryo"/>
              <a:cs typeface="Meiryo"/>
              <a:sym typeface="Meiryo"/>
            </a:endParaRPr>
          </a:p>
        </p:txBody>
      </p:sp>
      <p:sp>
        <p:nvSpPr>
          <p:cNvPr id="607" name="Google Shape;607;p111"/>
          <p:cNvSpPr txBox="1"/>
          <p:nvPr/>
        </p:nvSpPr>
        <p:spPr>
          <a:xfrm>
            <a:off x="851969" y="3105201"/>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・ニュースペイド</a:t>
            </a:r>
            <a:endParaRPr b="0" i="0" sz="1400" u="none" cap="none" strike="noStrike">
              <a:solidFill>
                <a:schemeClr val="dk1"/>
              </a:solidFill>
              <a:latin typeface="Meiryo"/>
              <a:ea typeface="Meiryo"/>
              <a:cs typeface="Meiryo"/>
              <a:sym typeface="Meiryo"/>
            </a:endParaRPr>
          </a:p>
        </p:txBody>
      </p:sp>
      <p:sp>
        <p:nvSpPr>
          <p:cNvPr id="608" name="Google Shape;608;p111"/>
          <p:cNvSpPr txBox="1"/>
          <p:nvPr/>
        </p:nvSpPr>
        <p:spPr>
          <a:xfrm>
            <a:off x="851480" y="1905184"/>
            <a:ext cx="4756949"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 LINE WORKS</a:t>
            </a:r>
            <a:endParaRPr b="0" i="0" sz="1400" u="none" cap="none" strike="noStrike">
              <a:solidFill>
                <a:srgbClr val="000000"/>
              </a:solidFill>
              <a:latin typeface="Meiryo"/>
              <a:ea typeface="Meiryo"/>
              <a:cs typeface="Meiryo"/>
              <a:sym typeface="Meiryo"/>
            </a:endParaRPr>
          </a:p>
        </p:txBody>
      </p:sp>
      <p:sp>
        <p:nvSpPr>
          <p:cNvPr id="609" name="Google Shape;609;p111"/>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610" name="Google Shape;610;p111"/>
          <p:cNvPicPr preferRelativeResize="0"/>
          <p:nvPr/>
        </p:nvPicPr>
        <p:blipFill rotWithShape="1">
          <a:blip r:embed="rId3">
            <a:alphaModFix/>
          </a:blip>
          <a:srcRect b="0" l="0" r="0" t="0"/>
          <a:stretch/>
        </p:blipFill>
        <p:spPr>
          <a:xfrm>
            <a:off x="11591595" y="380300"/>
            <a:ext cx="1108613" cy="488002"/>
          </a:xfrm>
          <a:prstGeom prst="rect">
            <a:avLst/>
          </a:prstGeom>
          <a:noFill/>
          <a:ln>
            <a:noFill/>
          </a:ln>
        </p:spPr>
      </p:pic>
      <p:sp>
        <p:nvSpPr>
          <p:cNvPr id="611" name="Google Shape;611;p111"/>
          <p:cNvSpPr/>
          <p:nvPr/>
        </p:nvSpPr>
        <p:spPr>
          <a:xfrm>
            <a:off x="6018204" y="1445689"/>
            <a:ext cx="1818120" cy="2005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400" u="sng" cap="none" strike="noStrike">
                <a:solidFill>
                  <a:srgbClr val="FF9900"/>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9900"/>
              </a:solidFill>
              <a:latin typeface="Meiryo"/>
              <a:ea typeface="Meiryo"/>
              <a:cs typeface="Meiryo"/>
              <a:sym typeface="Meiryo"/>
            </a:endParaRPr>
          </a:p>
        </p:txBody>
      </p:sp>
      <p:pic>
        <p:nvPicPr>
          <p:cNvPr id="612" name="Google Shape;612;p111"/>
          <p:cNvPicPr preferRelativeResize="0"/>
          <p:nvPr/>
        </p:nvPicPr>
        <p:blipFill rotWithShape="1">
          <a:blip r:embed="rId5">
            <a:alphaModFix/>
          </a:blip>
          <a:srcRect b="0" l="0" r="-983" t="0"/>
          <a:stretch/>
        </p:blipFill>
        <p:spPr>
          <a:xfrm>
            <a:off x="6259576" y="1750392"/>
            <a:ext cx="1818120" cy="3653522"/>
          </a:xfrm>
          <a:prstGeom prst="rect">
            <a:avLst/>
          </a:prstGeom>
          <a:noFill/>
          <a:ln cap="flat" cmpd="sng" w="9525">
            <a:solidFill>
              <a:srgbClr val="BABABA"/>
            </a:solidFill>
            <a:prstDash val="solid"/>
            <a:round/>
            <a:headEnd len="sm" w="sm" type="none"/>
            <a:tailEnd len="sm" w="sm" type="none"/>
          </a:ln>
        </p:spPr>
      </p:pic>
      <p:pic>
        <p:nvPicPr>
          <p:cNvPr id="613" name="Google Shape;613;p111"/>
          <p:cNvPicPr preferRelativeResize="0"/>
          <p:nvPr/>
        </p:nvPicPr>
        <p:blipFill rotWithShape="1">
          <a:blip r:embed="rId6">
            <a:alphaModFix/>
          </a:blip>
          <a:srcRect b="0" l="0" r="0" t="0"/>
          <a:stretch/>
        </p:blipFill>
        <p:spPr>
          <a:xfrm>
            <a:off x="8251178" y="1750392"/>
            <a:ext cx="3100587" cy="1268203"/>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2"/>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619" name="Google Shape;619;p42"/>
          <p:cNvSpPr/>
          <p:nvPr/>
        </p:nvSpPr>
        <p:spPr>
          <a:xfrm>
            <a:off x="8350629" y="2864937"/>
            <a:ext cx="4152600" cy="1227600"/>
          </a:xfrm>
          <a:prstGeom prst="rect">
            <a:avLst/>
          </a:prstGeom>
          <a:solidFill>
            <a:schemeClr val="lt1">
              <a:alpha val="48627"/>
            </a:schemeClr>
          </a:solidFill>
          <a:ln>
            <a:noFill/>
          </a:ln>
        </p:spPr>
        <p:txBody>
          <a:bodyPr anchorCtr="0" anchor="ctr" bIns="45700" lIns="91425" spcFirstLastPara="1" rIns="91425" wrap="square" tIns="45700">
            <a:noAutofit/>
          </a:bodyPr>
          <a:lstStyle/>
          <a:p>
            <a:pPr indent="0" lvl="0" marL="0" marR="0" rtl="0" algn="ctr">
              <a:lnSpc>
                <a:spcPct val="300000"/>
              </a:lnSpc>
              <a:spcBef>
                <a:spcPts val="0"/>
              </a:spcBef>
              <a:spcAft>
                <a:spcPts val="0"/>
              </a:spcAft>
              <a:buClr>
                <a:srgbClr val="000000"/>
              </a:buClr>
              <a:buSzPts val="1100"/>
              <a:buFont typeface="Arial"/>
              <a:buNone/>
            </a:pPr>
            <a:r>
              <a:rPr b="1" i="0" lang="ja-JP" sz="1100" u="none" cap="none" strike="noStrike">
                <a:solidFill>
                  <a:srgbClr val="000000"/>
                </a:solidFill>
                <a:latin typeface="Meiryo"/>
                <a:ea typeface="Meiryo"/>
                <a:cs typeface="Meiryo"/>
                <a:sym typeface="Meiryo"/>
              </a:rPr>
              <a:t>＜コアユーザー＞</a:t>
            </a:r>
            <a:endParaRPr b="1" i="0" sz="1100" u="none" cap="none" strike="noStrike">
              <a:solidFill>
                <a:srgbClr val="000000"/>
              </a:solidFill>
              <a:latin typeface="Meiryo"/>
              <a:ea typeface="Meiryo"/>
              <a:cs typeface="Meiryo"/>
              <a:sym typeface="Meiryo"/>
            </a:endParaRPr>
          </a:p>
          <a:p>
            <a:pPr indent="0" lvl="0" marL="0" marR="0" rtl="0" algn="ctr">
              <a:lnSpc>
                <a:spcPct val="165000"/>
              </a:lnSpc>
              <a:spcBef>
                <a:spcPts val="0"/>
              </a:spcBef>
              <a:spcAft>
                <a:spcPts val="0"/>
              </a:spcAft>
              <a:buClr>
                <a:srgbClr val="000000"/>
              </a:buClr>
              <a:buSzPts val="2000"/>
              <a:buFont typeface="Arial"/>
              <a:buNone/>
            </a:pPr>
            <a:r>
              <a:rPr b="1" i="0" lang="ja-JP" sz="2000" u="none" cap="none" strike="noStrike">
                <a:solidFill>
                  <a:srgbClr val="000000"/>
                </a:solidFill>
                <a:latin typeface="Meiryo"/>
                <a:ea typeface="Meiryo"/>
                <a:cs typeface="Meiryo"/>
                <a:sym typeface="Meiryo"/>
              </a:rPr>
              <a:t>25-44歳の好奇心旺盛な女性</a:t>
            </a:r>
            <a:endParaRPr b="1" i="0" sz="1100" u="none" cap="none" strike="noStrike">
              <a:solidFill>
                <a:srgbClr val="000000"/>
              </a:solidFill>
              <a:latin typeface="Meiryo"/>
              <a:ea typeface="Meiryo"/>
              <a:cs typeface="Meiryo"/>
              <a:sym typeface="Meiryo"/>
            </a:endParaRPr>
          </a:p>
        </p:txBody>
      </p:sp>
      <p:sp>
        <p:nvSpPr>
          <p:cNvPr id="620" name="Google Shape;620;p42"/>
          <p:cNvSpPr/>
          <p:nvPr/>
        </p:nvSpPr>
        <p:spPr>
          <a:xfrm>
            <a:off x="7903548" y="320024"/>
            <a:ext cx="3144782" cy="8317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Meiryo"/>
              <a:ea typeface="Meiryo"/>
              <a:cs typeface="Meiryo"/>
              <a:sym typeface="Meiryo"/>
            </a:endParaRPr>
          </a:p>
        </p:txBody>
      </p:sp>
      <p:sp>
        <p:nvSpPr>
          <p:cNvPr id="621" name="Google Shape;621;p42"/>
          <p:cNvSpPr txBox="1"/>
          <p:nvPr/>
        </p:nvSpPr>
        <p:spPr>
          <a:xfrm>
            <a:off x="9144350" y="2363176"/>
            <a:ext cx="34918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latin typeface="Meiryo"/>
                <a:ea typeface="Meiryo"/>
                <a:cs typeface="Meiryo"/>
                <a:sym typeface="Meiryo"/>
              </a:rPr>
              <a:t>暮らしとおしゃれ編集部の発信スタイル</a:t>
            </a:r>
            <a:endParaRPr/>
          </a:p>
        </p:txBody>
      </p:sp>
      <p:pic>
        <p:nvPicPr>
          <p:cNvPr id="622" name="Google Shape;622;p42"/>
          <p:cNvPicPr preferRelativeResize="0"/>
          <p:nvPr/>
        </p:nvPicPr>
        <p:blipFill rotWithShape="1">
          <a:blip r:embed="rId3">
            <a:alphaModFix/>
          </a:blip>
          <a:srcRect b="0" l="0" r="0" t="0"/>
          <a:stretch/>
        </p:blipFill>
        <p:spPr>
          <a:xfrm>
            <a:off x="5024502" y="1120440"/>
            <a:ext cx="7611684" cy="5078420"/>
          </a:xfrm>
          <a:prstGeom prst="rect">
            <a:avLst/>
          </a:prstGeom>
          <a:noFill/>
          <a:ln>
            <a:noFill/>
          </a:ln>
        </p:spPr>
      </p:pic>
      <p:sp>
        <p:nvSpPr>
          <p:cNvPr id="623" name="Google Shape;623;p42"/>
          <p:cNvSpPr/>
          <p:nvPr/>
        </p:nvSpPr>
        <p:spPr>
          <a:xfrm>
            <a:off x="21667" y="1"/>
            <a:ext cx="13052425" cy="6789906"/>
          </a:xfrm>
          <a:prstGeom prst="rect">
            <a:avLst/>
          </a:prstGeom>
          <a:solidFill>
            <a:srgbClr val="CCECFF">
              <a:alpha val="454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Meiryo"/>
              <a:ea typeface="Meiryo"/>
              <a:cs typeface="Meiryo"/>
              <a:sym typeface="Meiryo"/>
            </a:endParaRPr>
          </a:p>
        </p:txBody>
      </p:sp>
      <p:pic>
        <p:nvPicPr>
          <p:cNvPr id="624" name="Google Shape;624;p42"/>
          <p:cNvPicPr preferRelativeResize="0"/>
          <p:nvPr/>
        </p:nvPicPr>
        <p:blipFill rotWithShape="1">
          <a:blip r:embed="rId4">
            <a:alphaModFix/>
          </a:blip>
          <a:srcRect b="0" l="0" r="0" t="0"/>
          <a:stretch/>
        </p:blipFill>
        <p:spPr>
          <a:xfrm>
            <a:off x="354558" y="735902"/>
            <a:ext cx="3082088" cy="533335"/>
          </a:xfrm>
          <a:prstGeom prst="rect">
            <a:avLst/>
          </a:prstGeom>
          <a:noFill/>
          <a:ln>
            <a:noFill/>
          </a:ln>
        </p:spPr>
      </p:pic>
      <p:sp>
        <p:nvSpPr>
          <p:cNvPr id="625" name="Google Shape;625;p42"/>
          <p:cNvSpPr/>
          <p:nvPr/>
        </p:nvSpPr>
        <p:spPr>
          <a:xfrm>
            <a:off x="330344" y="1506976"/>
            <a:ext cx="3590400" cy="856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p:txBody>
      </p:sp>
      <p:sp>
        <p:nvSpPr>
          <p:cNvPr id="626" name="Google Shape;626;p42"/>
          <p:cNvSpPr txBox="1"/>
          <p:nvPr/>
        </p:nvSpPr>
        <p:spPr>
          <a:xfrm>
            <a:off x="2276941" y="2137487"/>
            <a:ext cx="1643803" cy="2256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ja-JP" sz="400" u="none" cap="none" strike="noStrike">
                <a:solidFill>
                  <a:srgbClr val="000000"/>
                </a:solidFill>
                <a:latin typeface="Meiryo"/>
                <a:ea typeface="Meiryo"/>
                <a:cs typeface="Meiryo"/>
                <a:sym typeface="Meiryo"/>
              </a:rPr>
              <a:t>(Google Analytics 2024年3月）</a:t>
            </a:r>
            <a:endParaRPr/>
          </a:p>
          <a:p>
            <a:pPr indent="0" lvl="0" marL="0" marR="0" rtl="0" algn="l">
              <a:lnSpc>
                <a:spcPct val="100000"/>
              </a:lnSpc>
              <a:spcBef>
                <a:spcPts val="0"/>
              </a:spcBef>
              <a:spcAft>
                <a:spcPts val="0"/>
              </a:spcAft>
              <a:buClr>
                <a:schemeClr val="dk1"/>
              </a:buClr>
              <a:buSzPts val="800"/>
              <a:buFont typeface="Arial"/>
              <a:buNone/>
            </a:pPr>
            <a:r>
              <a:rPr b="0" i="0" lang="ja-JP" sz="400" u="none" cap="none" strike="noStrike">
                <a:solidFill>
                  <a:schemeClr val="dk1"/>
                </a:solidFill>
                <a:latin typeface="Meiryo"/>
                <a:ea typeface="Meiryo"/>
                <a:cs typeface="Meiryo"/>
                <a:sym typeface="Meiryo"/>
              </a:rPr>
              <a:t>※PV数は外部配信先込み、UU数は自社サイトのみの数値です。</a:t>
            </a:r>
            <a:endParaRPr b="0" i="0" sz="5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300" u="none" cap="none" strike="noStrike">
                <a:solidFill>
                  <a:srgbClr val="000000"/>
                </a:solidFill>
                <a:latin typeface="Meiryo"/>
                <a:ea typeface="Meiryo"/>
                <a:cs typeface="Meiryo"/>
                <a:sym typeface="Meiryo"/>
              </a:rPr>
              <a:t>。</a:t>
            </a:r>
            <a:endParaRPr b="0" i="0" sz="300" u="none" cap="none" strike="noStrike">
              <a:solidFill>
                <a:srgbClr val="000000"/>
              </a:solidFill>
              <a:latin typeface="Meiryo"/>
              <a:ea typeface="Meiryo"/>
              <a:cs typeface="Meiryo"/>
              <a:sym typeface="Meiryo"/>
            </a:endParaRPr>
          </a:p>
        </p:txBody>
      </p:sp>
      <p:sp>
        <p:nvSpPr>
          <p:cNvPr id="627" name="Google Shape;627;p42"/>
          <p:cNvSpPr/>
          <p:nvPr/>
        </p:nvSpPr>
        <p:spPr>
          <a:xfrm>
            <a:off x="358919" y="1566369"/>
            <a:ext cx="3077727" cy="796800"/>
          </a:xfrm>
          <a:prstGeom prst="rect">
            <a:avLst/>
          </a:prstGeom>
          <a:noFill/>
          <a:ln>
            <a:noFill/>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1400"/>
              <a:buFont typeface="Arial"/>
              <a:buNone/>
            </a:pPr>
            <a:r>
              <a:rPr b="1" i="0" lang="ja-JP" sz="2400" u="none" cap="none" strike="noStrike">
                <a:solidFill>
                  <a:srgbClr val="000000"/>
                </a:solidFill>
                <a:latin typeface="Meiryo"/>
                <a:ea typeface="Meiryo"/>
                <a:cs typeface="Meiryo"/>
                <a:sym typeface="Meiryo"/>
              </a:rPr>
              <a:t>355,979,077 </a:t>
            </a:r>
            <a:r>
              <a:rPr b="1" i="0" lang="ja-JP" sz="800" u="none" cap="none" strike="noStrike">
                <a:solidFill>
                  <a:srgbClr val="000000"/>
                </a:solidFill>
                <a:latin typeface="Meiryo"/>
                <a:ea typeface="Meiryo"/>
                <a:cs typeface="Meiryo"/>
                <a:sym typeface="Meiryo"/>
              </a:rPr>
              <a:t>PV</a:t>
            </a:r>
            <a:endParaRPr b="0" i="0" sz="2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rPr b="1" i="0" lang="ja-JP" sz="2400" u="none" cap="none" strike="noStrike">
                <a:solidFill>
                  <a:srgbClr val="000000"/>
                </a:solidFill>
                <a:latin typeface="Meiryo"/>
                <a:ea typeface="Meiryo"/>
                <a:cs typeface="Meiryo"/>
                <a:sym typeface="Meiryo"/>
              </a:rPr>
              <a:t>33,044,752   </a:t>
            </a:r>
            <a:r>
              <a:rPr b="1" i="0" lang="ja-JP" sz="800" u="none" cap="none" strike="noStrike">
                <a:solidFill>
                  <a:srgbClr val="000000"/>
                </a:solidFill>
                <a:latin typeface="Meiryo"/>
                <a:ea typeface="Meiryo"/>
                <a:cs typeface="Meiryo"/>
                <a:sym typeface="Meiryo"/>
              </a:rPr>
              <a:t>Unique Users</a:t>
            </a:r>
            <a:endParaRPr/>
          </a:p>
        </p:txBody>
      </p:sp>
      <p:sp>
        <p:nvSpPr>
          <p:cNvPr id="628" name="Google Shape;628;p42"/>
          <p:cNvSpPr/>
          <p:nvPr/>
        </p:nvSpPr>
        <p:spPr>
          <a:xfrm>
            <a:off x="327244" y="2438461"/>
            <a:ext cx="4608263" cy="877133"/>
          </a:xfrm>
          <a:prstGeom prst="rect">
            <a:avLst/>
          </a:prstGeom>
          <a:solidFill>
            <a:srgbClr val="FF0000">
              <a:alpha val="67450"/>
            </a:srgbClr>
          </a:solid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500"/>
              <a:buFont typeface="Arial"/>
              <a:buNone/>
            </a:pPr>
            <a:r>
              <a:rPr b="0" i="0" lang="ja-JP" sz="1800" u="none" cap="none" strike="noStrike">
                <a:solidFill>
                  <a:schemeClr val="lt1"/>
                </a:solidFill>
                <a:latin typeface="Meiryo"/>
                <a:ea typeface="Meiryo"/>
                <a:cs typeface="Meiryo"/>
                <a:sym typeface="Meiryo"/>
              </a:rPr>
              <a:t>3か月平均1億6000万PV突破！</a:t>
            </a:r>
            <a:endParaRPr b="0" i="0" sz="1800" u="none" cap="none" strike="noStrike">
              <a:solidFill>
                <a:schemeClr val="lt1"/>
              </a:solidFill>
              <a:latin typeface="Meiryo"/>
              <a:ea typeface="Meiryo"/>
              <a:cs typeface="Meiryo"/>
              <a:sym typeface="Meiryo"/>
            </a:endParaRPr>
          </a:p>
          <a:p>
            <a:pPr indent="0" lvl="0" marL="0" marR="0" rtl="0" algn="ctr">
              <a:lnSpc>
                <a:spcPct val="150000"/>
              </a:lnSpc>
              <a:spcBef>
                <a:spcPts val="0"/>
              </a:spcBef>
              <a:spcAft>
                <a:spcPts val="0"/>
              </a:spcAft>
              <a:buClr>
                <a:srgbClr val="000000"/>
              </a:buClr>
              <a:buSzPts val="1500"/>
              <a:buFont typeface="Arial"/>
              <a:buNone/>
            </a:pPr>
            <a:r>
              <a:rPr b="0" i="0" lang="ja-JP" sz="1200" u="none" cap="none" strike="noStrike">
                <a:solidFill>
                  <a:schemeClr val="lt1"/>
                </a:solidFill>
                <a:latin typeface="Meiryo"/>
                <a:ea typeface="Meiryo"/>
                <a:cs typeface="Meiryo"/>
                <a:sym typeface="Meiryo"/>
              </a:rPr>
              <a:t>出版社運営サイトでは屈指の集客力</a:t>
            </a:r>
            <a:endParaRPr/>
          </a:p>
        </p:txBody>
      </p:sp>
      <p:sp>
        <p:nvSpPr>
          <p:cNvPr id="629" name="Google Shape;629;p42"/>
          <p:cNvSpPr txBox="1"/>
          <p:nvPr/>
        </p:nvSpPr>
        <p:spPr>
          <a:xfrm>
            <a:off x="1051652" y="6444976"/>
            <a:ext cx="1377728" cy="21540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Meiryo"/>
              <a:buNone/>
            </a:pPr>
            <a:r>
              <a:rPr b="0" i="0" lang="ja-JP" sz="800" u="none" cap="none" strike="noStrike">
                <a:solidFill>
                  <a:srgbClr val="000000"/>
                </a:solidFill>
                <a:latin typeface="Meiryo"/>
                <a:ea typeface="Meiryo"/>
                <a:cs typeface="Meiryo"/>
                <a:sym typeface="Meiryo"/>
              </a:rPr>
              <a:t>（2024年5月時点）</a:t>
            </a:r>
            <a:endParaRPr b="0" i="0" sz="1400" u="none" cap="none" strike="noStrike">
              <a:solidFill>
                <a:schemeClr val="dk1"/>
              </a:solidFill>
              <a:latin typeface="Meiryo"/>
              <a:ea typeface="Meiryo"/>
              <a:cs typeface="Meiryo"/>
              <a:sym typeface="Meiryo"/>
            </a:endParaRPr>
          </a:p>
        </p:txBody>
      </p:sp>
      <p:sp>
        <p:nvSpPr>
          <p:cNvPr id="630" name="Google Shape;630;p42"/>
          <p:cNvSpPr txBox="1"/>
          <p:nvPr/>
        </p:nvSpPr>
        <p:spPr>
          <a:xfrm>
            <a:off x="296719" y="3636616"/>
            <a:ext cx="2574975"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eiryo"/>
                <a:ea typeface="Meiryo"/>
                <a:cs typeface="Meiryo"/>
                <a:sym typeface="Meiryo"/>
              </a:rPr>
              <a:t>Total</a:t>
            </a:r>
            <a:r>
              <a:rPr b="1" i="0" lang="ja-JP" sz="2000" u="none" cap="none" strike="noStrike">
                <a:solidFill>
                  <a:schemeClr val="dk1"/>
                </a:solidFill>
                <a:latin typeface="Meiryo"/>
                <a:ea typeface="Meiryo"/>
                <a:cs typeface="Meiryo"/>
                <a:sym typeface="Meiryo"/>
              </a:rPr>
              <a:t> </a:t>
            </a:r>
            <a:endParaRPr b="1" i="0" sz="20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200"/>
              <a:buFont typeface="Arial"/>
              <a:buNone/>
            </a:pPr>
            <a:r>
              <a:rPr b="1" i="0" lang="ja-JP" sz="2000" u="none" cap="none" strike="noStrike">
                <a:solidFill>
                  <a:schemeClr val="dk1"/>
                </a:solidFill>
                <a:latin typeface="Meiryo"/>
                <a:ea typeface="Meiryo"/>
                <a:cs typeface="Meiryo"/>
                <a:sym typeface="Meiryo"/>
              </a:rPr>
              <a:t>2,299,029 </a:t>
            </a:r>
            <a:r>
              <a:rPr b="0" i="0" lang="ja-JP" sz="1200" u="none" cap="none" strike="noStrike">
                <a:solidFill>
                  <a:schemeClr val="dk1"/>
                </a:solidFill>
                <a:latin typeface="Meiryo"/>
                <a:ea typeface="Meiryo"/>
                <a:cs typeface="Meiryo"/>
                <a:sym typeface="Meiryo"/>
              </a:rPr>
              <a:t>followers</a:t>
            </a:r>
            <a:endParaRPr b="0" i="0" sz="1800" u="none" cap="none" strike="noStrike">
              <a:solidFill>
                <a:schemeClr val="dk1"/>
              </a:solidFill>
              <a:latin typeface="Meiryo"/>
              <a:ea typeface="Meiryo"/>
              <a:cs typeface="Meiryo"/>
              <a:sym typeface="Meiryo"/>
            </a:endParaRPr>
          </a:p>
        </p:txBody>
      </p:sp>
      <p:sp>
        <p:nvSpPr>
          <p:cNvPr id="631" name="Google Shape;631;p42"/>
          <p:cNvSpPr txBox="1"/>
          <p:nvPr/>
        </p:nvSpPr>
        <p:spPr>
          <a:xfrm>
            <a:off x="326747" y="3419374"/>
            <a:ext cx="34918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0000"/>
                </a:solidFill>
                <a:latin typeface="Meiryo"/>
                <a:ea typeface="Meiryo"/>
                <a:cs typeface="Meiryo"/>
                <a:sym typeface="Meiryo"/>
              </a:rPr>
              <a:t>SNSも充実！</a:t>
            </a:r>
            <a:endParaRPr/>
          </a:p>
        </p:txBody>
      </p:sp>
      <p:sp>
        <p:nvSpPr>
          <p:cNvPr id="632" name="Google Shape;632;p42"/>
          <p:cNvSpPr txBox="1"/>
          <p:nvPr/>
        </p:nvSpPr>
        <p:spPr>
          <a:xfrm>
            <a:off x="2551247" y="3694714"/>
            <a:ext cx="273899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0000"/>
                </a:solidFill>
                <a:latin typeface="Meiryo"/>
                <a:ea typeface="Meiryo"/>
                <a:cs typeface="Meiryo"/>
                <a:sym typeface="Meiryo"/>
              </a:rPr>
              <a:t>日本初の女性週刊誌の</a:t>
            </a:r>
            <a:endParaRPr b="1" i="0" sz="1400" u="none" cap="none" strike="noStrike">
              <a:solidFill>
                <a:srgbClr val="FF0000"/>
              </a:solidFill>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FF0000"/>
                </a:solidFill>
                <a:latin typeface="Meiryo"/>
                <a:ea typeface="Meiryo"/>
                <a:cs typeface="Meiryo"/>
                <a:sym typeface="Meiryo"/>
              </a:rPr>
              <a:t>レガシィを受け継ぐメディア</a:t>
            </a:r>
            <a:endParaRPr/>
          </a:p>
        </p:txBody>
      </p:sp>
      <p:pic>
        <p:nvPicPr>
          <p:cNvPr descr="週刊女性2024年7/2号[雑誌]" id="633" name="Google Shape;633;p42"/>
          <p:cNvPicPr preferRelativeResize="0"/>
          <p:nvPr/>
        </p:nvPicPr>
        <p:blipFill rotWithShape="1">
          <a:blip r:embed="rId5">
            <a:alphaModFix/>
          </a:blip>
          <a:srcRect b="0" l="0" r="0" t="0"/>
          <a:stretch/>
        </p:blipFill>
        <p:spPr>
          <a:xfrm>
            <a:off x="2927130" y="4231287"/>
            <a:ext cx="1698207" cy="2127359"/>
          </a:xfrm>
          <a:prstGeom prst="rect">
            <a:avLst/>
          </a:prstGeom>
          <a:noFill/>
          <a:ln>
            <a:noFill/>
          </a:ln>
        </p:spPr>
      </p:pic>
      <p:sp>
        <p:nvSpPr>
          <p:cNvPr id="634" name="Google Shape;634;p42"/>
          <p:cNvSpPr txBox="1"/>
          <p:nvPr/>
        </p:nvSpPr>
        <p:spPr>
          <a:xfrm>
            <a:off x="3247609" y="6478277"/>
            <a:ext cx="1377728" cy="21540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Meiryo"/>
              <a:buNone/>
            </a:pPr>
            <a:r>
              <a:rPr b="0" i="0" lang="ja-JP" sz="800" u="none" cap="none" strike="noStrike">
                <a:solidFill>
                  <a:srgbClr val="000000"/>
                </a:solidFill>
                <a:latin typeface="Meiryo"/>
                <a:ea typeface="Meiryo"/>
                <a:cs typeface="Meiryo"/>
                <a:sym typeface="Meiryo"/>
              </a:rPr>
              <a:t>2024年７月２日号</a:t>
            </a:r>
            <a:endParaRPr b="0" i="0" sz="1400" u="none" cap="none" strike="noStrike">
              <a:solidFill>
                <a:schemeClr val="dk1"/>
              </a:solidFill>
              <a:latin typeface="Meiryo"/>
              <a:ea typeface="Meiryo"/>
              <a:cs typeface="Meiryo"/>
              <a:sym typeface="Meiryo"/>
            </a:endParaRPr>
          </a:p>
        </p:txBody>
      </p:sp>
      <p:grpSp>
        <p:nvGrpSpPr>
          <p:cNvPr id="635" name="Google Shape;635;p42"/>
          <p:cNvGrpSpPr/>
          <p:nvPr/>
        </p:nvGrpSpPr>
        <p:grpSpPr>
          <a:xfrm>
            <a:off x="249176" y="4376876"/>
            <a:ext cx="2567082" cy="1945793"/>
            <a:chOff x="13182835" y="3478737"/>
            <a:chExt cx="2567082" cy="1945793"/>
          </a:xfrm>
        </p:grpSpPr>
        <p:pic>
          <p:nvPicPr>
            <p:cNvPr id="636" name="Google Shape;636;p42"/>
            <p:cNvPicPr preferRelativeResize="0"/>
            <p:nvPr/>
          </p:nvPicPr>
          <p:blipFill rotWithShape="1">
            <a:blip r:embed="rId6">
              <a:alphaModFix/>
            </a:blip>
            <a:srcRect b="0" l="0" r="0" t="0"/>
            <a:stretch/>
          </p:blipFill>
          <p:spPr>
            <a:xfrm>
              <a:off x="13200241" y="3478737"/>
              <a:ext cx="403208" cy="403208"/>
            </a:xfrm>
            <a:prstGeom prst="rect">
              <a:avLst/>
            </a:prstGeom>
            <a:noFill/>
            <a:ln>
              <a:noFill/>
            </a:ln>
          </p:spPr>
        </p:pic>
        <p:pic>
          <p:nvPicPr>
            <p:cNvPr id="637" name="Google Shape;637;p42"/>
            <p:cNvPicPr preferRelativeResize="0"/>
            <p:nvPr/>
          </p:nvPicPr>
          <p:blipFill rotWithShape="1">
            <a:blip r:embed="rId7">
              <a:alphaModFix/>
            </a:blip>
            <a:srcRect b="0" l="0" r="0" t="0"/>
            <a:stretch/>
          </p:blipFill>
          <p:spPr>
            <a:xfrm>
              <a:off x="13245932" y="4306752"/>
              <a:ext cx="311823" cy="311823"/>
            </a:xfrm>
            <a:prstGeom prst="rect">
              <a:avLst/>
            </a:prstGeom>
            <a:noFill/>
            <a:ln>
              <a:noFill/>
            </a:ln>
          </p:spPr>
        </p:pic>
        <p:pic>
          <p:nvPicPr>
            <p:cNvPr id="638" name="Google Shape;638;p42"/>
            <p:cNvPicPr preferRelativeResize="0"/>
            <p:nvPr/>
          </p:nvPicPr>
          <p:blipFill rotWithShape="1">
            <a:blip r:embed="rId8">
              <a:alphaModFix/>
            </a:blip>
            <a:srcRect b="0" l="0" r="0" t="0"/>
            <a:stretch/>
          </p:blipFill>
          <p:spPr>
            <a:xfrm>
              <a:off x="13245931" y="4692702"/>
              <a:ext cx="311823" cy="311823"/>
            </a:xfrm>
            <a:prstGeom prst="rect">
              <a:avLst/>
            </a:prstGeom>
            <a:noFill/>
            <a:ln>
              <a:noFill/>
            </a:ln>
          </p:spPr>
        </p:pic>
        <p:pic>
          <p:nvPicPr>
            <p:cNvPr id="639" name="Google Shape;639;p42"/>
            <p:cNvPicPr preferRelativeResize="0"/>
            <p:nvPr/>
          </p:nvPicPr>
          <p:blipFill rotWithShape="1">
            <a:blip r:embed="rId9">
              <a:alphaModFix/>
            </a:blip>
            <a:srcRect b="0" l="0" r="0" t="0"/>
            <a:stretch/>
          </p:blipFill>
          <p:spPr>
            <a:xfrm>
              <a:off x="13182835" y="5072913"/>
              <a:ext cx="424187" cy="333903"/>
            </a:xfrm>
            <a:prstGeom prst="rect">
              <a:avLst/>
            </a:prstGeom>
            <a:noFill/>
            <a:ln>
              <a:noFill/>
            </a:ln>
          </p:spPr>
        </p:pic>
        <p:sp>
          <p:nvSpPr>
            <p:cNvPr id="640" name="Google Shape;640;p42"/>
            <p:cNvSpPr txBox="1"/>
            <p:nvPr/>
          </p:nvSpPr>
          <p:spPr>
            <a:xfrm>
              <a:off x="13497108" y="3497778"/>
              <a:ext cx="2045770" cy="36929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0" i="0" lang="ja-JP" sz="1800" u="none" cap="none" strike="noStrike">
                  <a:solidFill>
                    <a:srgbClr val="000000"/>
                  </a:solidFill>
                  <a:latin typeface="Meiryo"/>
                  <a:ea typeface="Meiryo"/>
                  <a:cs typeface="Meiryo"/>
                  <a:sym typeface="Meiryo"/>
                </a:rPr>
                <a:t>2,202,783</a:t>
              </a:r>
              <a:r>
                <a:rPr b="0" i="0" lang="ja-JP" sz="1200" u="none" cap="none" strike="noStrike">
                  <a:solidFill>
                    <a:srgbClr val="000000"/>
                  </a:solidFill>
                  <a:highlight>
                    <a:srgbClr val="FFFFFF"/>
                  </a:highlight>
                  <a:latin typeface="Meiryo"/>
                  <a:ea typeface="Meiryo"/>
                  <a:cs typeface="Meiryo"/>
                  <a:sym typeface="Meiryo"/>
                </a:rPr>
                <a:t> friends</a:t>
              </a:r>
              <a:endParaRPr b="0" i="0" sz="1200" u="none" cap="none" strike="noStrike">
                <a:solidFill>
                  <a:schemeClr val="dk1"/>
                </a:solidFill>
                <a:latin typeface="Meiryo"/>
                <a:ea typeface="Meiryo"/>
                <a:cs typeface="Meiryo"/>
                <a:sym typeface="Meiryo"/>
              </a:endParaRPr>
            </a:p>
          </p:txBody>
        </p:sp>
        <p:sp>
          <p:nvSpPr>
            <p:cNvPr id="641" name="Google Shape;641;p42"/>
            <p:cNvSpPr txBox="1"/>
            <p:nvPr/>
          </p:nvSpPr>
          <p:spPr>
            <a:xfrm>
              <a:off x="13836845" y="3881945"/>
              <a:ext cx="1913072" cy="36607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Meiryo"/>
                  <a:ea typeface="Meiryo"/>
                  <a:cs typeface="Meiryo"/>
                  <a:sym typeface="Meiryo"/>
                </a:rPr>
                <a:t>65,210</a:t>
              </a:r>
              <a:r>
                <a:rPr b="0" i="0" lang="ja-JP" sz="1800" u="none" cap="none" strike="noStrike">
                  <a:solidFill>
                    <a:srgbClr val="000000"/>
                  </a:solidFill>
                  <a:highlight>
                    <a:srgbClr val="FFFFFF"/>
                  </a:highlight>
                  <a:latin typeface="Meiryo"/>
                  <a:ea typeface="Meiryo"/>
                  <a:cs typeface="Meiryo"/>
                  <a:sym typeface="Meiryo"/>
                </a:rPr>
                <a:t> </a:t>
              </a:r>
              <a:r>
                <a:rPr b="0" i="0" lang="ja-JP" sz="1200" u="none" cap="none" strike="noStrike">
                  <a:solidFill>
                    <a:srgbClr val="000000"/>
                  </a:solidFill>
                  <a:highlight>
                    <a:srgbClr val="FFFFFF"/>
                  </a:highlight>
                  <a:latin typeface="Meiryo"/>
                  <a:ea typeface="Meiryo"/>
                  <a:cs typeface="Meiryo"/>
                  <a:sym typeface="Meiryo"/>
                </a:rPr>
                <a:t>followers</a:t>
              </a:r>
              <a:endParaRPr b="0" i="0" sz="1200" u="none" cap="none" strike="noStrike">
                <a:solidFill>
                  <a:schemeClr val="dk1"/>
                </a:solidFill>
                <a:latin typeface="Meiryo"/>
                <a:ea typeface="Meiryo"/>
                <a:cs typeface="Meiryo"/>
                <a:sym typeface="Meiryo"/>
              </a:endParaRPr>
            </a:p>
          </p:txBody>
        </p:sp>
        <p:sp>
          <p:nvSpPr>
            <p:cNvPr id="642" name="Google Shape;642;p42"/>
            <p:cNvSpPr txBox="1"/>
            <p:nvPr/>
          </p:nvSpPr>
          <p:spPr>
            <a:xfrm>
              <a:off x="13877709" y="4290887"/>
              <a:ext cx="187220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Meiryo"/>
                  <a:ea typeface="Meiryo"/>
                  <a:cs typeface="Meiryo"/>
                  <a:sym typeface="Meiryo"/>
                </a:rPr>
                <a:t>37,000</a:t>
              </a:r>
              <a:r>
                <a:rPr b="0" i="0" lang="ja-JP" sz="1800" u="none" cap="none" strike="noStrike">
                  <a:solidFill>
                    <a:srgbClr val="000000"/>
                  </a:solidFill>
                  <a:highlight>
                    <a:srgbClr val="FFFFFF"/>
                  </a:highlight>
                  <a:latin typeface="Meiryo"/>
                  <a:ea typeface="Meiryo"/>
                  <a:cs typeface="Meiryo"/>
                  <a:sym typeface="Meiryo"/>
                </a:rPr>
                <a:t> </a:t>
              </a:r>
              <a:r>
                <a:rPr b="0" i="0" lang="ja-JP" sz="1200" u="none" cap="none" strike="noStrike">
                  <a:solidFill>
                    <a:srgbClr val="000000"/>
                  </a:solidFill>
                  <a:highlight>
                    <a:srgbClr val="FFFFFF"/>
                  </a:highlight>
                  <a:latin typeface="Meiryo"/>
                  <a:ea typeface="Meiryo"/>
                  <a:cs typeface="Meiryo"/>
                  <a:sym typeface="Meiryo"/>
                </a:rPr>
                <a:t>followers</a:t>
              </a:r>
              <a:endParaRPr b="0" i="0" sz="1400" u="none" cap="none" strike="noStrike">
                <a:solidFill>
                  <a:schemeClr val="dk1"/>
                </a:solidFill>
                <a:latin typeface="Meiryo"/>
                <a:ea typeface="Meiryo"/>
                <a:cs typeface="Meiryo"/>
                <a:sym typeface="Meiryo"/>
              </a:endParaRPr>
            </a:p>
          </p:txBody>
        </p:sp>
        <p:sp>
          <p:nvSpPr>
            <p:cNvPr id="643" name="Google Shape;643;p42"/>
            <p:cNvSpPr txBox="1"/>
            <p:nvPr/>
          </p:nvSpPr>
          <p:spPr>
            <a:xfrm>
              <a:off x="13877709" y="5055198"/>
              <a:ext cx="187220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Meiryo"/>
                  <a:ea typeface="Meiryo"/>
                  <a:cs typeface="Meiryo"/>
                  <a:sym typeface="Meiryo"/>
                </a:rPr>
                <a:t>5,490</a:t>
              </a:r>
              <a:r>
                <a:rPr b="0" i="0" lang="ja-JP" sz="1600" u="none" cap="none" strike="noStrike">
                  <a:solidFill>
                    <a:srgbClr val="000000"/>
                  </a:solidFill>
                  <a:highlight>
                    <a:srgbClr val="FFFFFF"/>
                  </a:highlight>
                  <a:latin typeface="Meiryo"/>
                  <a:ea typeface="Meiryo"/>
                  <a:cs typeface="Meiryo"/>
                  <a:sym typeface="Meiryo"/>
                </a:rPr>
                <a:t> </a:t>
              </a:r>
              <a:r>
                <a:rPr b="0" i="0" lang="ja-JP" sz="1200" u="none" cap="none" strike="noStrike">
                  <a:solidFill>
                    <a:srgbClr val="000000"/>
                  </a:solidFill>
                  <a:highlight>
                    <a:srgbClr val="FFFFFF"/>
                  </a:highlight>
                  <a:latin typeface="Meiryo"/>
                  <a:ea typeface="Meiryo"/>
                  <a:cs typeface="Meiryo"/>
                  <a:sym typeface="Meiryo"/>
                </a:rPr>
                <a:t>followers</a:t>
              </a:r>
              <a:endParaRPr b="0" i="0" sz="1200" u="none" cap="none" strike="noStrike">
                <a:solidFill>
                  <a:schemeClr val="dk1"/>
                </a:solidFill>
                <a:latin typeface="Meiryo"/>
                <a:ea typeface="Meiryo"/>
                <a:cs typeface="Meiryo"/>
                <a:sym typeface="Meiryo"/>
              </a:endParaRPr>
            </a:p>
          </p:txBody>
        </p:sp>
        <p:sp>
          <p:nvSpPr>
            <p:cNvPr id="644" name="Google Shape;644;p42"/>
            <p:cNvSpPr txBox="1"/>
            <p:nvPr/>
          </p:nvSpPr>
          <p:spPr>
            <a:xfrm>
              <a:off x="13877709" y="4663947"/>
              <a:ext cx="187220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Meiryo"/>
                  <a:ea typeface="Meiryo"/>
                  <a:cs typeface="Meiryo"/>
                  <a:sym typeface="Meiryo"/>
                </a:rPr>
                <a:t>3,043</a:t>
              </a:r>
              <a:r>
                <a:rPr b="0" i="0" lang="ja-JP" sz="1800" u="none" cap="none" strike="noStrike">
                  <a:solidFill>
                    <a:srgbClr val="000000"/>
                  </a:solidFill>
                  <a:highlight>
                    <a:srgbClr val="FFFFFF"/>
                  </a:highlight>
                  <a:latin typeface="Meiryo"/>
                  <a:ea typeface="Meiryo"/>
                  <a:cs typeface="Meiryo"/>
                  <a:sym typeface="Meiryo"/>
                </a:rPr>
                <a:t> </a:t>
              </a:r>
              <a:r>
                <a:rPr b="0" i="0" lang="ja-JP" sz="1200" u="none" cap="none" strike="noStrike">
                  <a:solidFill>
                    <a:srgbClr val="000000"/>
                  </a:solidFill>
                  <a:highlight>
                    <a:srgbClr val="FFFFFF"/>
                  </a:highlight>
                  <a:latin typeface="Meiryo"/>
                  <a:ea typeface="Meiryo"/>
                  <a:cs typeface="Meiryo"/>
                  <a:sym typeface="Meiryo"/>
                </a:rPr>
                <a:t>followers</a:t>
              </a:r>
              <a:endParaRPr b="0" i="0" sz="1200" u="none" cap="none" strike="noStrike">
                <a:solidFill>
                  <a:schemeClr val="dk1"/>
                </a:solidFill>
                <a:latin typeface="Meiryo"/>
                <a:ea typeface="Meiryo"/>
                <a:cs typeface="Meiryo"/>
                <a:sym typeface="Meiryo"/>
              </a:endParaRPr>
            </a:p>
          </p:txBody>
        </p:sp>
        <p:pic>
          <p:nvPicPr>
            <p:cNvPr id="645" name="Google Shape;645;p42"/>
            <p:cNvPicPr preferRelativeResize="0"/>
            <p:nvPr/>
          </p:nvPicPr>
          <p:blipFill rotWithShape="1">
            <a:blip r:embed="rId10">
              <a:alphaModFix/>
            </a:blip>
            <a:srcRect b="0" l="0" r="0" t="0"/>
            <a:stretch/>
          </p:blipFill>
          <p:spPr>
            <a:xfrm>
              <a:off x="13268849" y="3904093"/>
              <a:ext cx="288905" cy="295284"/>
            </a:xfrm>
            <a:prstGeom prst="rect">
              <a:avLst/>
            </a:prstGeom>
            <a:noFill/>
            <a:ln>
              <a:noFill/>
            </a:ln>
          </p:spPr>
        </p:pic>
      </p:grpSp>
      <p:sp>
        <p:nvSpPr>
          <p:cNvPr id="646" name="Google Shape;646;p42"/>
          <p:cNvSpPr/>
          <p:nvPr/>
        </p:nvSpPr>
        <p:spPr>
          <a:xfrm>
            <a:off x="8328608" y="690391"/>
            <a:ext cx="4152600" cy="825563"/>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ja-JP" sz="1200" u="none" cap="none" strike="noStrike">
                <a:solidFill>
                  <a:schemeClr val="dk1"/>
                </a:solidFill>
                <a:latin typeface="Meiryo"/>
                <a:ea typeface="Meiryo"/>
                <a:cs typeface="Meiryo"/>
                <a:sym typeface="Meiryo"/>
              </a:rPr>
              <a:t>＜コアユーザー＞</a:t>
            </a:r>
            <a:endParaRPr b="0" i="0" sz="12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25-54歳の好奇心旺盛な女性</a:t>
            </a:r>
            <a:endParaRPr b="0" i="0" sz="1800" u="none" cap="none" strike="noStrike">
              <a:solidFill>
                <a:schemeClr val="dk1"/>
              </a:solidFill>
              <a:latin typeface="Meiryo"/>
              <a:ea typeface="Meiryo"/>
              <a:cs typeface="Meiryo"/>
              <a:sym typeface="Meiry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12"/>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業種別事例１　ソフトウエア／</a:t>
            </a:r>
            <a:r>
              <a:rPr b="0" i="0" lang="ja-JP">
                <a:solidFill>
                  <a:srgbClr val="333333"/>
                </a:solidFill>
                <a:highlight>
                  <a:srgbClr val="FFFFFF"/>
                </a:highlight>
                <a:latin typeface="Meiryo"/>
                <a:ea typeface="Meiryo"/>
                <a:cs typeface="Meiryo"/>
                <a:sym typeface="Meiryo"/>
              </a:rPr>
              <a:t>日本マイクロソフト</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653" name="Google Shape;653;p112"/>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654" name="Google Shape;654;p112"/>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ソフトウエア</a:t>
            </a:r>
            <a:endParaRPr b="1" i="0" sz="1200" u="none" cap="none" strike="noStrike">
              <a:solidFill>
                <a:srgbClr val="FFFFFF"/>
              </a:solidFill>
              <a:latin typeface="Meiryo"/>
              <a:ea typeface="Meiryo"/>
              <a:cs typeface="Meiryo"/>
              <a:sym typeface="Meiryo"/>
            </a:endParaRPr>
          </a:p>
        </p:txBody>
      </p:sp>
      <p:sp>
        <p:nvSpPr>
          <p:cNvPr id="655" name="Google Shape;655;p112"/>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日本マイクロソフト</a:t>
            </a:r>
            <a:r>
              <a:rPr b="0" i="0" lang="ja-JP" sz="1400" u="none" cap="none" strike="noStrike">
                <a:solidFill>
                  <a:srgbClr val="000000"/>
                </a:solidFill>
                <a:highlight>
                  <a:srgbClr val="FFFFFF"/>
                </a:highlight>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656" name="Google Shape;656;p112"/>
          <p:cNvSpPr txBox="1"/>
          <p:nvPr/>
        </p:nvSpPr>
        <p:spPr>
          <a:xfrm>
            <a:off x="855925" y="2309196"/>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2024 /06/13 〜2024/07/12</a:t>
            </a:r>
            <a:endParaRPr b="0" i="0" sz="1400" u="none" cap="none" strike="noStrike">
              <a:solidFill>
                <a:srgbClr val="000000"/>
              </a:solidFill>
              <a:latin typeface="Meiryo"/>
              <a:ea typeface="Meiryo"/>
              <a:cs typeface="Meiryo"/>
              <a:sym typeface="Meiryo"/>
            </a:endParaRPr>
          </a:p>
        </p:txBody>
      </p:sp>
      <p:sp>
        <p:nvSpPr>
          <p:cNvPr id="657" name="Google Shape;657;p112"/>
          <p:cNvSpPr txBox="1"/>
          <p:nvPr/>
        </p:nvSpPr>
        <p:spPr>
          <a:xfrm>
            <a:off x="855925" y="27083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658" name="Google Shape;658;p112"/>
          <p:cNvSpPr txBox="1"/>
          <p:nvPr/>
        </p:nvSpPr>
        <p:spPr>
          <a:xfrm>
            <a:off x="856983" y="3724096"/>
            <a:ext cx="4745242" cy="1008771"/>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333333"/>
                </a:solidFill>
                <a:highlight>
                  <a:srgbClr val="FFFFFF"/>
                </a:highlight>
                <a:latin typeface="Meiryo"/>
                <a:ea typeface="Meiryo"/>
                <a:cs typeface="Meiryo"/>
                <a:sym typeface="Meiryo"/>
              </a:rPr>
              <a:t> Windows に実装された AI アシスタント機能Microsoft  「Copilot」の特長を紹介。献立づくり、洋服の着回しのほか、ビジネスシーンでも役立つことを訴求しました。</a:t>
            </a:r>
            <a:endParaRPr b="0" i="0" sz="1400" u="none" cap="none" strike="noStrike">
              <a:solidFill>
                <a:srgbClr val="000000"/>
              </a:solidFill>
              <a:latin typeface="Meiryo"/>
              <a:ea typeface="Meiryo"/>
              <a:cs typeface="Meiryo"/>
              <a:sym typeface="Meiryo"/>
            </a:endParaRPr>
          </a:p>
        </p:txBody>
      </p:sp>
      <p:sp>
        <p:nvSpPr>
          <p:cNvPr id="659" name="Google Shape;659;p112"/>
          <p:cNvSpPr txBox="1"/>
          <p:nvPr/>
        </p:nvSpPr>
        <p:spPr>
          <a:xfrm>
            <a:off x="857050" y="3108573"/>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・スポンサードポスト</a:t>
            </a:r>
            <a:endParaRPr b="0" i="0" sz="1400" u="none" cap="none" strike="noStrike">
              <a:solidFill>
                <a:schemeClr val="dk1"/>
              </a:solidFill>
              <a:latin typeface="Meiryo"/>
              <a:ea typeface="Meiryo"/>
              <a:cs typeface="Meiryo"/>
              <a:sym typeface="Meiryo"/>
            </a:endParaRPr>
          </a:p>
        </p:txBody>
      </p:sp>
      <p:sp>
        <p:nvSpPr>
          <p:cNvPr id="660" name="Google Shape;660;p112"/>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highlight>
                  <a:srgbClr val="FFFFFF"/>
                </a:highlight>
                <a:latin typeface="Meiryo"/>
                <a:ea typeface="Meiryo"/>
                <a:cs typeface="Meiryo"/>
                <a:sym typeface="Meiryo"/>
              </a:rPr>
              <a:t> AI アシタント 「Copilot (コパイロット)」</a:t>
            </a:r>
            <a:r>
              <a:rPr b="1" i="0" lang="ja-JP" sz="1400" u="none" cap="none" strike="noStrike">
                <a:solidFill>
                  <a:srgbClr val="000000"/>
                </a:solidFill>
                <a:highlight>
                  <a:srgbClr val="FFFFFF"/>
                </a:highlight>
                <a:latin typeface="Meiryo"/>
                <a:ea typeface="Meiryo"/>
                <a:cs typeface="Meiryo"/>
                <a:sym typeface="Meiryo"/>
              </a:rPr>
              <a:t>　</a:t>
            </a:r>
            <a:endParaRPr b="0" i="0" sz="1400" u="none" cap="none" strike="noStrike">
              <a:solidFill>
                <a:srgbClr val="000000"/>
              </a:solidFill>
              <a:latin typeface="Meiryo"/>
              <a:ea typeface="Meiryo"/>
              <a:cs typeface="Meiryo"/>
              <a:sym typeface="Meiryo"/>
            </a:endParaRPr>
          </a:p>
        </p:txBody>
      </p:sp>
      <p:sp>
        <p:nvSpPr>
          <p:cNvPr id="661" name="Google Shape;661;p112"/>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662" name="Google Shape;662;p112"/>
          <p:cNvSpPr txBox="1"/>
          <p:nvPr/>
        </p:nvSpPr>
        <p:spPr>
          <a:xfrm>
            <a:off x="5771964" y="1445881"/>
            <a:ext cx="61071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3300"/>
                </a:solidFill>
                <a:highlight>
                  <a:srgbClr val="FFFFFF"/>
                </a:highlight>
                <a:latin typeface="Meiryo"/>
                <a:ea typeface="Meiryo"/>
                <a:cs typeface="Meiryo"/>
                <a:sym typeface="Meiryo"/>
                <a:hlinkClick r:id="rId3">
                  <a:extLst>
                    <a:ext uri="{A12FA001-AC4F-418D-AE19-62706E023703}">
                      <ahyp:hlinkClr val="tx"/>
                    </a:ext>
                  </a:extLst>
                </a:hlinkClick>
              </a:rPr>
              <a:t>WEBタイアップ</a:t>
            </a:r>
            <a:endParaRPr b="1" i="0" sz="1400" u="none" cap="none" strike="noStrike">
              <a:solidFill>
                <a:srgbClr val="FF3300"/>
              </a:solidFill>
              <a:highlight>
                <a:srgbClr val="FFFFFF"/>
              </a:highlight>
              <a:latin typeface="Meiryo"/>
              <a:ea typeface="Meiryo"/>
              <a:cs typeface="Meiryo"/>
              <a:sym typeface="Meiryo"/>
            </a:endParaRPr>
          </a:p>
        </p:txBody>
      </p:sp>
      <p:cxnSp>
        <p:nvCxnSpPr>
          <p:cNvPr id="663" name="Google Shape;663;p112"/>
          <p:cNvCxnSpPr/>
          <p:nvPr/>
        </p:nvCxnSpPr>
        <p:spPr>
          <a:xfrm>
            <a:off x="7717858" y="3372009"/>
            <a:ext cx="843896" cy="0"/>
          </a:xfrm>
          <a:prstGeom prst="straightConnector1">
            <a:avLst/>
          </a:prstGeom>
          <a:noFill/>
          <a:ln cap="flat" cmpd="sng" w="38100">
            <a:solidFill>
              <a:srgbClr val="0066FF"/>
            </a:solidFill>
            <a:prstDash val="solid"/>
            <a:round/>
            <a:headEnd len="sm" w="sm" type="none"/>
            <a:tailEnd len="med" w="med" type="triangle"/>
          </a:ln>
        </p:spPr>
      </p:cxnSp>
      <p:pic>
        <p:nvPicPr>
          <p:cNvPr id="664" name="Google Shape;664;p112"/>
          <p:cNvPicPr preferRelativeResize="0"/>
          <p:nvPr/>
        </p:nvPicPr>
        <p:blipFill rotWithShape="1">
          <a:blip r:embed="rId4">
            <a:alphaModFix/>
          </a:blip>
          <a:srcRect b="0" l="0" r="0" t="0"/>
          <a:stretch/>
        </p:blipFill>
        <p:spPr>
          <a:xfrm>
            <a:off x="10688171" y="425936"/>
            <a:ext cx="2028143" cy="350957"/>
          </a:xfrm>
          <a:prstGeom prst="rect">
            <a:avLst/>
          </a:prstGeom>
          <a:noFill/>
          <a:ln>
            <a:noFill/>
          </a:ln>
        </p:spPr>
      </p:pic>
      <p:pic>
        <p:nvPicPr>
          <p:cNvPr id="665" name="Google Shape;665;p112"/>
          <p:cNvPicPr preferRelativeResize="0"/>
          <p:nvPr/>
        </p:nvPicPr>
        <p:blipFill rotWithShape="1">
          <a:blip r:embed="rId5">
            <a:alphaModFix/>
          </a:blip>
          <a:srcRect b="0" l="0" r="0" t="0"/>
          <a:stretch/>
        </p:blipFill>
        <p:spPr>
          <a:xfrm>
            <a:off x="5873460" y="1753658"/>
            <a:ext cx="2864386" cy="4417764"/>
          </a:xfrm>
          <a:prstGeom prst="rect">
            <a:avLst/>
          </a:prstGeom>
          <a:noFill/>
          <a:ln cap="flat" cmpd="sng" w="9525">
            <a:solidFill>
              <a:srgbClr val="BABABA"/>
            </a:solidFill>
            <a:prstDash val="solid"/>
            <a:round/>
            <a:headEnd len="sm" w="sm" type="none"/>
            <a:tailEnd len="sm" w="sm" type="none"/>
          </a:ln>
        </p:spPr>
      </p:pic>
      <p:pic>
        <p:nvPicPr>
          <p:cNvPr id="666" name="Google Shape;666;p112"/>
          <p:cNvPicPr preferRelativeResize="0"/>
          <p:nvPr/>
        </p:nvPicPr>
        <p:blipFill rotWithShape="1">
          <a:blip r:embed="rId6">
            <a:alphaModFix/>
          </a:blip>
          <a:srcRect b="0" l="0" r="0" t="0"/>
          <a:stretch/>
        </p:blipFill>
        <p:spPr>
          <a:xfrm>
            <a:off x="8906460" y="1173019"/>
            <a:ext cx="2864386" cy="4996149"/>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13"/>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業種別事例２　たばこ（啓蒙）／</a:t>
            </a:r>
            <a:r>
              <a:rPr b="0" i="0" lang="ja-JP">
                <a:solidFill>
                  <a:srgbClr val="333333"/>
                </a:solidFill>
                <a:highlight>
                  <a:srgbClr val="FFFFFF"/>
                </a:highlight>
                <a:latin typeface="Meiryo"/>
                <a:ea typeface="Meiryo"/>
                <a:cs typeface="Meiryo"/>
                <a:sym typeface="Meiryo"/>
              </a:rPr>
              <a:t>日本</a:t>
            </a:r>
            <a:r>
              <a:rPr lang="ja-JP">
                <a:solidFill>
                  <a:srgbClr val="333333"/>
                </a:solidFill>
                <a:highlight>
                  <a:srgbClr val="FFFFFF"/>
                </a:highlight>
                <a:latin typeface="Meiryo"/>
                <a:ea typeface="Meiryo"/>
                <a:cs typeface="Meiryo"/>
                <a:sym typeface="Meiryo"/>
              </a:rPr>
              <a:t>たばこ産業</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673" name="Google Shape;673;p113"/>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674" name="Google Shape;674;p113"/>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たばこ（啓蒙）</a:t>
            </a:r>
            <a:endParaRPr b="1" i="0" sz="1200" u="none" cap="none" strike="noStrike">
              <a:solidFill>
                <a:srgbClr val="FFFFFF"/>
              </a:solidFill>
              <a:latin typeface="Meiryo"/>
              <a:ea typeface="Meiryo"/>
              <a:cs typeface="Meiryo"/>
              <a:sym typeface="Meiryo"/>
            </a:endParaRPr>
          </a:p>
        </p:txBody>
      </p:sp>
      <p:sp>
        <p:nvSpPr>
          <p:cNvPr id="675" name="Google Shape;675;p113"/>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日本たばこ産業</a:t>
            </a:r>
            <a:r>
              <a:rPr b="0" i="0" lang="ja-JP" sz="1400" u="none" cap="none" strike="noStrike">
                <a:solidFill>
                  <a:srgbClr val="000000"/>
                </a:solidFill>
                <a:highlight>
                  <a:srgbClr val="FFFFFF"/>
                </a:highlight>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676" name="Google Shape;676;p113"/>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2024 /06/01〜2024/06/21</a:t>
            </a:r>
            <a:endParaRPr b="0" i="0" sz="1400" u="none" cap="none" strike="noStrike">
              <a:solidFill>
                <a:srgbClr val="000000"/>
              </a:solidFill>
              <a:latin typeface="Meiryo"/>
              <a:ea typeface="Meiryo"/>
              <a:cs typeface="Meiryo"/>
              <a:sym typeface="Meiryo"/>
            </a:endParaRPr>
          </a:p>
        </p:txBody>
      </p:sp>
      <p:sp>
        <p:nvSpPr>
          <p:cNvPr id="677" name="Google Shape;677;p113"/>
          <p:cNvSpPr txBox="1"/>
          <p:nvPr/>
        </p:nvSpPr>
        <p:spPr>
          <a:xfrm>
            <a:off x="86545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678" name="Google Shape;678;p113"/>
          <p:cNvSpPr txBox="1"/>
          <p:nvPr/>
        </p:nvSpPr>
        <p:spPr>
          <a:xfrm>
            <a:off x="865450" y="3736798"/>
            <a:ext cx="4737900" cy="886002"/>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喫煙に関するマナー広告を掲出。クライアントのマナーの取り組みページに遷移。</a:t>
            </a:r>
            <a:endParaRPr b="0" i="0" sz="1400" u="none" cap="none" strike="noStrike">
              <a:solidFill>
                <a:srgbClr val="000000"/>
              </a:solidFill>
              <a:latin typeface="Meiryo"/>
              <a:ea typeface="Meiryo"/>
              <a:cs typeface="Meiryo"/>
              <a:sym typeface="Meiryo"/>
            </a:endParaRPr>
          </a:p>
        </p:txBody>
      </p:sp>
      <p:sp>
        <p:nvSpPr>
          <p:cNvPr id="679" name="Google Shape;679;p113"/>
          <p:cNvSpPr txBox="1"/>
          <p:nvPr/>
        </p:nvSpPr>
        <p:spPr>
          <a:xfrm>
            <a:off x="857050"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・PCビルボード（バナー）</a:t>
            </a:r>
            <a:endParaRPr b="0" i="0" sz="1400" u="none" cap="none" strike="noStrike">
              <a:solidFill>
                <a:schemeClr val="dk1"/>
              </a:solidFill>
              <a:latin typeface="Meiryo"/>
              <a:ea typeface="Meiryo"/>
              <a:cs typeface="Meiryo"/>
              <a:sym typeface="Meiryo"/>
            </a:endParaRPr>
          </a:p>
        </p:txBody>
      </p:sp>
      <p:sp>
        <p:nvSpPr>
          <p:cNvPr id="680" name="Google Shape;680;p113"/>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highlight>
                  <a:srgbClr val="FFFFFF"/>
                </a:highlight>
                <a:latin typeface="Meiryo"/>
                <a:ea typeface="Meiryo"/>
                <a:cs typeface="Meiryo"/>
                <a:sym typeface="Meiryo"/>
              </a:rPr>
              <a:t> たばこ</a:t>
            </a:r>
            <a:endParaRPr b="0" i="0" sz="1400" u="none" cap="none" strike="noStrike">
              <a:solidFill>
                <a:srgbClr val="000000"/>
              </a:solidFill>
              <a:latin typeface="Meiryo"/>
              <a:ea typeface="Meiryo"/>
              <a:cs typeface="Meiryo"/>
              <a:sym typeface="Meiryo"/>
            </a:endParaRPr>
          </a:p>
        </p:txBody>
      </p:sp>
      <p:sp>
        <p:nvSpPr>
          <p:cNvPr id="681" name="Google Shape;681;p113"/>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682" name="Google Shape;682;p113"/>
          <p:cNvSpPr txBox="1"/>
          <p:nvPr/>
        </p:nvSpPr>
        <p:spPr>
          <a:xfrm>
            <a:off x="5771964" y="1445881"/>
            <a:ext cx="61071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3300"/>
                </a:solidFill>
                <a:highlight>
                  <a:srgbClr val="FFFFFF"/>
                </a:highlight>
                <a:latin typeface="Meiryo"/>
                <a:ea typeface="Meiryo"/>
                <a:cs typeface="Meiryo"/>
                <a:sym typeface="Meiryo"/>
              </a:rPr>
              <a:t>バナー</a:t>
            </a:r>
            <a:endParaRPr b="1" i="0" sz="1400" u="none" cap="none" strike="noStrike">
              <a:solidFill>
                <a:srgbClr val="FF3300"/>
              </a:solidFill>
              <a:highlight>
                <a:srgbClr val="FFFFFF"/>
              </a:highlight>
              <a:latin typeface="Meiryo"/>
              <a:ea typeface="Meiryo"/>
              <a:cs typeface="Meiryo"/>
              <a:sym typeface="Meiryo"/>
            </a:endParaRPr>
          </a:p>
        </p:txBody>
      </p:sp>
      <p:pic>
        <p:nvPicPr>
          <p:cNvPr id="683" name="Google Shape;683;p113"/>
          <p:cNvPicPr preferRelativeResize="0"/>
          <p:nvPr/>
        </p:nvPicPr>
        <p:blipFill rotWithShape="1">
          <a:blip r:embed="rId3">
            <a:alphaModFix/>
          </a:blip>
          <a:srcRect b="0" l="0" r="0" t="0"/>
          <a:stretch/>
        </p:blipFill>
        <p:spPr>
          <a:xfrm>
            <a:off x="10688171" y="425936"/>
            <a:ext cx="2028143" cy="350957"/>
          </a:xfrm>
          <a:prstGeom prst="rect">
            <a:avLst/>
          </a:prstGeom>
          <a:noFill/>
          <a:ln>
            <a:noFill/>
          </a:ln>
        </p:spPr>
      </p:pic>
      <p:pic>
        <p:nvPicPr>
          <p:cNvPr id="684" name="Google Shape;684;p113"/>
          <p:cNvPicPr preferRelativeResize="0"/>
          <p:nvPr/>
        </p:nvPicPr>
        <p:blipFill rotWithShape="1">
          <a:blip r:embed="rId4">
            <a:alphaModFix/>
          </a:blip>
          <a:srcRect b="0" l="0" r="0" t="0"/>
          <a:stretch/>
        </p:blipFill>
        <p:spPr>
          <a:xfrm>
            <a:off x="5794481" y="1836524"/>
            <a:ext cx="3064641" cy="4366992"/>
          </a:xfrm>
          <a:prstGeom prst="rect">
            <a:avLst/>
          </a:prstGeom>
          <a:noFill/>
          <a:ln cap="flat" cmpd="sng" w="9525">
            <a:solidFill>
              <a:srgbClr val="BABABA"/>
            </a:solidFill>
            <a:prstDash val="solid"/>
            <a:round/>
            <a:headEnd len="sm" w="sm" type="none"/>
            <a:tailEnd len="sm" w="sm" type="none"/>
          </a:ln>
        </p:spPr>
      </p:pic>
      <p:sp>
        <p:nvSpPr>
          <p:cNvPr id="685" name="Google Shape;685;p113"/>
          <p:cNvSpPr/>
          <p:nvPr/>
        </p:nvSpPr>
        <p:spPr>
          <a:xfrm>
            <a:off x="5924811" y="2097385"/>
            <a:ext cx="2755726" cy="746024"/>
          </a:xfrm>
          <a:prstGeom prst="rect">
            <a:avLst/>
          </a:prstGeom>
          <a:noFill/>
          <a:ln cap="flat" cmpd="sng" w="19050">
            <a:solidFill>
              <a:srgbClr val="FF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Meiryo"/>
              <a:ea typeface="Meiryo"/>
              <a:cs typeface="Meiryo"/>
              <a:sym typeface="Meiry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
          <p:cNvPicPr preferRelativeResize="0"/>
          <p:nvPr/>
        </p:nvPicPr>
        <p:blipFill rotWithShape="1">
          <a:blip r:embed="rId3">
            <a:alphaModFix/>
          </a:blip>
          <a:srcRect b="0" l="0" r="0" t="0"/>
          <a:stretch/>
        </p:blipFill>
        <p:spPr>
          <a:xfrm>
            <a:off x="6595867" y="304861"/>
            <a:ext cx="6098462" cy="6594911"/>
          </a:xfrm>
          <a:prstGeom prst="rect">
            <a:avLst/>
          </a:prstGeom>
          <a:noFill/>
          <a:ln>
            <a:noFill/>
          </a:ln>
        </p:spPr>
      </p:pic>
      <p:pic>
        <p:nvPicPr>
          <p:cNvPr id="202" name="Google Shape;202;p2"/>
          <p:cNvPicPr preferRelativeResize="0"/>
          <p:nvPr/>
        </p:nvPicPr>
        <p:blipFill rotWithShape="1">
          <a:blip r:embed="rId4">
            <a:alphaModFix/>
          </a:blip>
          <a:srcRect b="0" l="0" r="0" t="0"/>
          <a:stretch/>
        </p:blipFill>
        <p:spPr>
          <a:xfrm>
            <a:off x="703326" y="304863"/>
            <a:ext cx="5922110" cy="6594909"/>
          </a:xfrm>
          <a:prstGeom prst="rect">
            <a:avLst/>
          </a:prstGeom>
          <a:noFill/>
          <a:ln>
            <a:noFill/>
          </a:ln>
        </p:spPr>
      </p:pic>
      <p:pic>
        <p:nvPicPr>
          <p:cNvPr descr="「人々 フリー素材　写真」の画像検索結果" id="203" name="Google Shape;203;p2"/>
          <p:cNvPicPr preferRelativeResize="0"/>
          <p:nvPr/>
        </p:nvPicPr>
        <p:blipFill rotWithShape="1">
          <a:blip r:embed="rId5">
            <a:alphaModFix/>
          </a:blip>
          <a:srcRect b="0" l="0" r="0" t="0"/>
          <a:stretch/>
        </p:blipFill>
        <p:spPr>
          <a:xfrm>
            <a:off x="2190460" y="931066"/>
            <a:ext cx="8654026" cy="5801051"/>
          </a:xfrm>
          <a:prstGeom prst="rect">
            <a:avLst/>
          </a:prstGeom>
          <a:noFill/>
          <a:ln>
            <a:noFill/>
          </a:ln>
        </p:spPr>
      </p:pic>
      <p:sp>
        <p:nvSpPr>
          <p:cNvPr id="204" name="Google Shape;204;p2"/>
          <p:cNvSpPr/>
          <p:nvPr/>
        </p:nvSpPr>
        <p:spPr>
          <a:xfrm flipH="1" rot="10800000">
            <a:off x="1040219" y="4009250"/>
            <a:ext cx="10991088" cy="94800"/>
          </a:xfrm>
          <a:custGeom>
            <a:rect b="b" l="l" r="r" t="t"/>
            <a:pathLst>
              <a:path extrusionOk="0" h="120000" w="1908175">
                <a:moveTo>
                  <a:pt x="1908048" y="0"/>
                </a:moveTo>
                <a:lnTo>
                  <a:pt x="0" y="0"/>
                </a:lnTo>
              </a:path>
            </a:pathLst>
          </a:custGeom>
          <a:noFill/>
          <a:ln cap="flat" cmpd="sng" w="12175">
            <a:solidFill>
              <a:srgbClr val="9F9F9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46"/>
              <a:buFont typeface="Arial"/>
              <a:buNone/>
            </a:pPr>
            <a:r>
              <a:t/>
            </a:r>
            <a:endParaRPr b="0" i="0" sz="1745" u="none" cap="none" strike="noStrike">
              <a:solidFill>
                <a:srgbClr val="000000"/>
              </a:solidFill>
              <a:latin typeface="Meiryo"/>
              <a:ea typeface="Meiryo"/>
              <a:cs typeface="Meiryo"/>
              <a:sym typeface="Meiryo"/>
            </a:endParaRPr>
          </a:p>
        </p:txBody>
      </p:sp>
      <p:sp>
        <p:nvSpPr>
          <p:cNvPr id="205" name="Google Shape;205;p2"/>
          <p:cNvSpPr/>
          <p:nvPr/>
        </p:nvSpPr>
        <p:spPr>
          <a:xfrm rot="5400000">
            <a:off x="3072828" y="2795036"/>
            <a:ext cx="5128220" cy="1761600"/>
          </a:xfrm>
          <a:custGeom>
            <a:rect b="b" l="l" r="r" t="t"/>
            <a:pathLst>
              <a:path extrusionOk="0" h="120000" w="1908175">
                <a:moveTo>
                  <a:pt x="1908048" y="0"/>
                </a:moveTo>
                <a:lnTo>
                  <a:pt x="0" y="0"/>
                </a:lnTo>
              </a:path>
            </a:pathLst>
          </a:custGeom>
          <a:noFill/>
          <a:ln cap="flat" cmpd="sng" w="12175">
            <a:solidFill>
              <a:srgbClr val="9F9F9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46"/>
              <a:buFont typeface="Arial"/>
              <a:buNone/>
            </a:pPr>
            <a:r>
              <a:t/>
            </a:r>
            <a:endParaRPr b="0" i="0" sz="1745" u="none" cap="none" strike="noStrike">
              <a:solidFill>
                <a:srgbClr val="000000"/>
              </a:solidFill>
              <a:latin typeface="Meiryo"/>
              <a:ea typeface="Meiryo"/>
              <a:cs typeface="Meiryo"/>
              <a:sym typeface="Meiryo"/>
            </a:endParaRPr>
          </a:p>
        </p:txBody>
      </p:sp>
      <p:sp>
        <p:nvSpPr>
          <p:cNvPr id="206" name="Google Shape;206;p2"/>
          <p:cNvSpPr txBox="1"/>
          <p:nvPr/>
        </p:nvSpPr>
        <p:spPr>
          <a:xfrm>
            <a:off x="0" y="100"/>
            <a:ext cx="678300" cy="22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56"/>
              <a:buFont typeface="Arial"/>
              <a:buNone/>
            </a:pPr>
            <a:r>
              <a:rPr b="0" i="0" lang="ja-JP" sz="856" u="none" cap="none" strike="noStrike">
                <a:solidFill>
                  <a:srgbClr val="000000"/>
                </a:solidFill>
                <a:latin typeface="Meiryo"/>
                <a:ea typeface="Meiryo"/>
                <a:cs typeface="Meiryo"/>
                <a:sym typeface="Meiryo"/>
              </a:rPr>
              <a:t>PROFILE</a:t>
            </a:r>
            <a:endParaRPr b="0" i="0" sz="1400" u="none" cap="none" strike="noStrike">
              <a:solidFill>
                <a:srgbClr val="000000"/>
              </a:solidFill>
              <a:latin typeface="Meiryo"/>
              <a:ea typeface="Meiryo"/>
              <a:cs typeface="Meiryo"/>
              <a:sym typeface="Meiryo"/>
            </a:endParaRPr>
          </a:p>
        </p:txBody>
      </p:sp>
      <p:cxnSp>
        <p:nvCxnSpPr>
          <p:cNvPr id="207" name="Google Shape;207;p2"/>
          <p:cNvCxnSpPr/>
          <p:nvPr/>
        </p:nvCxnSpPr>
        <p:spPr>
          <a:xfrm>
            <a:off x="703606" y="19797"/>
            <a:ext cx="0" cy="154800"/>
          </a:xfrm>
          <a:prstGeom prst="straightConnector1">
            <a:avLst/>
          </a:prstGeom>
          <a:noFill/>
          <a:ln cap="flat" cmpd="sng" w="9525">
            <a:solidFill>
              <a:srgbClr val="292929"/>
            </a:solidFill>
            <a:prstDash val="solid"/>
            <a:miter lim="800000"/>
            <a:headEnd len="sm" w="sm" type="none"/>
            <a:tailEnd len="sm" w="sm" type="none"/>
          </a:ln>
        </p:spPr>
      </p:cxnSp>
      <p:sp>
        <p:nvSpPr>
          <p:cNvPr id="208" name="Google Shape;208;p2"/>
          <p:cNvSpPr txBox="1"/>
          <p:nvPr/>
        </p:nvSpPr>
        <p:spPr>
          <a:xfrm>
            <a:off x="764087" y="19797"/>
            <a:ext cx="1857189" cy="2044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56"/>
              <a:buFont typeface="Arial"/>
              <a:buNone/>
            </a:pPr>
            <a:r>
              <a:rPr b="0" i="0" lang="ja-JP" sz="856" u="none" cap="none" strike="noStrike">
                <a:solidFill>
                  <a:srgbClr val="000000"/>
                </a:solidFill>
                <a:latin typeface="Meiryo"/>
                <a:ea typeface="Meiryo"/>
                <a:cs typeface="Meiryo"/>
                <a:sym typeface="Meiryo"/>
              </a:rPr>
              <a:t>女性向けデジタル媒体マッピング</a:t>
            </a:r>
            <a:endParaRPr b="0" i="0" sz="856" u="none" cap="none" strike="noStrike">
              <a:solidFill>
                <a:srgbClr val="000000"/>
              </a:solidFill>
              <a:latin typeface="Meiryo"/>
              <a:ea typeface="Meiryo"/>
              <a:cs typeface="Meiryo"/>
              <a:sym typeface="Meiryo"/>
            </a:endParaRPr>
          </a:p>
        </p:txBody>
      </p:sp>
      <p:sp>
        <p:nvSpPr>
          <p:cNvPr id="209" name="Google Shape;209;p2"/>
          <p:cNvSpPr/>
          <p:nvPr/>
        </p:nvSpPr>
        <p:spPr>
          <a:xfrm>
            <a:off x="11796661" y="368337"/>
            <a:ext cx="842868" cy="388800"/>
          </a:xfrm>
          <a:prstGeom prst="rect">
            <a:avLst/>
          </a:prstGeom>
          <a:solidFill>
            <a:srgbClr val="000000"/>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27"/>
              <a:buFont typeface="Arial"/>
              <a:buNone/>
            </a:pPr>
            <a:r>
              <a:rPr b="0" i="0" lang="ja-JP" sz="1927" u="none" cap="none" strike="noStrike">
                <a:solidFill>
                  <a:srgbClr val="FFFFFF"/>
                </a:solidFill>
                <a:latin typeface="Meiryo"/>
                <a:ea typeface="Meiryo"/>
                <a:cs typeface="Meiryo"/>
                <a:sym typeface="Meiryo"/>
              </a:rPr>
              <a:t>50代莉</a:t>
            </a:r>
            <a:endParaRPr b="0" i="0" sz="1400" u="none" cap="none" strike="noStrike">
              <a:solidFill>
                <a:srgbClr val="000000"/>
              </a:solidFill>
              <a:latin typeface="Meiryo"/>
              <a:ea typeface="Meiryo"/>
              <a:cs typeface="Meiryo"/>
              <a:sym typeface="Meiryo"/>
            </a:endParaRPr>
          </a:p>
        </p:txBody>
      </p:sp>
      <p:sp>
        <p:nvSpPr>
          <p:cNvPr id="210" name="Google Shape;210;p2"/>
          <p:cNvSpPr/>
          <p:nvPr/>
        </p:nvSpPr>
        <p:spPr>
          <a:xfrm>
            <a:off x="703325" y="353094"/>
            <a:ext cx="813937" cy="323492"/>
          </a:xfrm>
          <a:prstGeom prst="rect">
            <a:avLst/>
          </a:prstGeom>
          <a:solidFill>
            <a:srgbClr val="000000"/>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27"/>
              <a:buFont typeface="Arial"/>
              <a:buNone/>
            </a:pPr>
            <a:r>
              <a:rPr b="0" i="0" lang="ja-JP" sz="1927" u="none" cap="none" strike="noStrike">
                <a:solidFill>
                  <a:srgbClr val="FFFFFF"/>
                </a:solidFill>
                <a:latin typeface="Meiryo"/>
                <a:ea typeface="Meiryo"/>
                <a:cs typeface="Meiryo"/>
                <a:sym typeface="Meiryo"/>
              </a:rPr>
              <a:t>20代</a:t>
            </a:r>
            <a:endParaRPr b="0" i="0" sz="1400" u="none" cap="none" strike="noStrike">
              <a:solidFill>
                <a:srgbClr val="000000"/>
              </a:solidFill>
              <a:latin typeface="Meiryo"/>
              <a:ea typeface="Meiryo"/>
              <a:cs typeface="Meiryo"/>
              <a:sym typeface="Meiryo"/>
            </a:endParaRPr>
          </a:p>
        </p:txBody>
      </p:sp>
      <p:pic>
        <p:nvPicPr>
          <p:cNvPr id="211" name="Google Shape;211;p2"/>
          <p:cNvPicPr preferRelativeResize="0"/>
          <p:nvPr/>
        </p:nvPicPr>
        <p:blipFill rotWithShape="1">
          <a:blip r:embed="rId6">
            <a:alphaModFix/>
          </a:blip>
          <a:srcRect b="0" l="0" r="0" t="0"/>
          <a:stretch/>
        </p:blipFill>
        <p:spPr>
          <a:xfrm>
            <a:off x="3046324" y="824902"/>
            <a:ext cx="3471149" cy="2151678"/>
          </a:xfrm>
          <a:prstGeom prst="ellipse">
            <a:avLst/>
          </a:prstGeom>
          <a:noFill/>
          <a:ln>
            <a:noFill/>
          </a:ln>
        </p:spPr>
      </p:pic>
      <p:sp>
        <p:nvSpPr>
          <p:cNvPr id="212" name="Google Shape;212;p2"/>
          <p:cNvSpPr/>
          <p:nvPr/>
        </p:nvSpPr>
        <p:spPr>
          <a:xfrm>
            <a:off x="6376739" y="1575344"/>
            <a:ext cx="1236305" cy="245048"/>
          </a:xfrm>
          <a:prstGeom prst="rect">
            <a:avLst/>
          </a:prstGeom>
          <a:solidFill>
            <a:srgbClr val="FFFFFF"/>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ja-JP" sz="856" u="none" cap="none" strike="noStrike">
                <a:solidFill>
                  <a:srgbClr val="000000"/>
                </a:solidFill>
                <a:latin typeface="Meiryo"/>
                <a:ea typeface="Meiryo"/>
                <a:cs typeface="Meiryo"/>
                <a:sym typeface="Meiryo"/>
              </a:rPr>
              <a:t>生活実用/キャリア</a:t>
            </a:r>
            <a:endParaRPr b="1" i="0" sz="856" u="none" cap="none" strike="noStrike">
              <a:solidFill>
                <a:srgbClr val="000000"/>
              </a:solidFill>
              <a:latin typeface="Meiryo"/>
              <a:ea typeface="Meiryo"/>
              <a:cs typeface="Meiryo"/>
              <a:sym typeface="Meiryo"/>
            </a:endParaRPr>
          </a:p>
        </p:txBody>
      </p:sp>
      <p:sp>
        <p:nvSpPr>
          <p:cNvPr id="213" name="Google Shape;213;p2"/>
          <p:cNvSpPr/>
          <p:nvPr/>
        </p:nvSpPr>
        <p:spPr>
          <a:xfrm>
            <a:off x="6376739" y="1928514"/>
            <a:ext cx="1631100" cy="548400"/>
          </a:xfrm>
          <a:prstGeom prst="rect">
            <a:avLst/>
          </a:prstGeom>
          <a:solidFill>
            <a:srgbClr val="E7E6E6"/>
          </a:solidFill>
          <a:ln cap="flat" cmpd="sng" w="9525">
            <a:solidFill>
              <a:srgbClr val="75707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51,000,000 </a:t>
            </a:r>
            <a:r>
              <a:rPr b="1" i="0" lang="ja-JP" sz="4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4,800,000 </a:t>
            </a:r>
            <a:r>
              <a:rPr b="1" i="0" lang="ja-JP" sz="400" u="none" cap="none" strike="noStrike">
                <a:solidFill>
                  <a:srgbClr val="000000"/>
                </a:solidFill>
                <a:latin typeface="Meiryo"/>
                <a:ea typeface="Meiryo"/>
                <a:cs typeface="Meiryo"/>
                <a:sym typeface="Meiryo"/>
              </a:rPr>
              <a:t>Unique Users</a:t>
            </a:r>
            <a:endParaRPr b="1" i="0" sz="400" u="none" cap="none" strike="noStrike">
              <a:solidFill>
                <a:srgbClr val="000000"/>
              </a:solidFill>
              <a:latin typeface="Meiryo"/>
              <a:ea typeface="Meiryo"/>
              <a:cs typeface="Meiryo"/>
              <a:sym typeface="Meiryo"/>
            </a:endParaRPr>
          </a:p>
          <a:p>
            <a:pPr indent="0" lvl="0" marL="0" marR="0" rtl="0" algn="l">
              <a:lnSpc>
                <a:spcPct val="50000"/>
              </a:lnSpc>
              <a:spcBef>
                <a:spcPts val="200"/>
              </a:spcBef>
              <a:spcAft>
                <a:spcPts val="0"/>
              </a:spcAft>
              <a:buClr>
                <a:srgbClr val="000000"/>
              </a:buClr>
              <a:buSzPts val="400"/>
              <a:buFont typeface="Arial"/>
              <a:buNone/>
            </a:pPr>
            <a:r>
              <a:rPr b="1" i="0" lang="ja-JP" sz="300" u="none" cap="none" strike="noStrike">
                <a:solidFill>
                  <a:srgbClr val="000000"/>
                </a:solidFill>
                <a:latin typeface="Meiryo"/>
                <a:ea typeface="Meiryo"/>
                <a:cs typeface="Meiryo"/>
                <a:sym typeface="Meiryo"/>
              </a:rPr>
              <a:t>　</a:t>
            </a:r>
            <a:r>
              <a:rPr b="0" i="0" lang="ja-JP" sz="300" u="none" cap="none" strike="noStrike">
                <a:solidFill>
                  <a:srgbClr val="000000"/>
                </a:solidFill>
                <a:latin typeface="Meiryo"/>
                <a:ea typeface="Meiryo"/>
                <a:cs typeface="Meiryo"/>
                <a:sym typeface="Meiryo"/>
              </a:rPr>
              <a:t>※GA4 2024年3月時点。外部配信を含む。 　</a:t>
            </a:r>
            <a:endParaRPr b="0" i="0" sz="300" u="none" cap="none" strike="noStrike">
              <a:solidFill>
                <a:srgbClr val="000000"/>
              </a:solidFill>
              <a:latin typeface="Meiryo"/>
              <a:ea typeface="Meiryo"/>
              <a:cs typeface="Meiryo"/>
              <a:sym typeface="Meiryo"/>
            </a:endParaRPr>
          </a:p>
        </p:txBody>
      </p:sp>
      <p:pic>
        <p:nvPicPr>
          <p:cNvPr id="214" name="Google Shape;214;p2"/>
          <p:cNvPicPr preferRelativeResize="0"/>
          <p:nvPr/>
        </p:nvPicPr>
        <p:blipFill rotWithShape="1">
          <a:blip r:embed="rId7">
            <a:alphaModFix/>
          </a:blip>
          <a:srcRect b="0" l="0" r="0" t="0"/>
          <a:stretch/>
        </p:blipFill>
        <p:spPr>
          <a:xfrm>
            <a:off x="3033328" y="656665"/>
            <a:ext cx="1024409" cy="455414"/>
          </a:xfrm>
          <a:prstGeom prst="rect">
            <a:avLst/>
          </a:prstGeom>
          <a:noFill/>
          <a:ln>
            <a:noFill/>
          </a:ln>
        </p:spPr>
      </p:pic>
      <p:sp>
        <p:nvSpPr>
          <p:cNvPr id="215" name="Google Shape;215;p2"/>
          <p:cNvSpPr txBox="1"/>
          <p:nvPr/>
        </p:nvSpPr>
        <p:spPr>
          <a:xfrm>
            <a:off x="4848546" y="2871280"/>
            <a:ext cx="1861799" cy="323135"/>
          </a:xfrm>
          <a:prstGeom prst="rect">
            <a:avLst/>
          </a:prstGeom>
          <a:solidFill>
            <a:srgbClr val="666666"/>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ja-JP" sz="900" u="none" cap="none" strike="noStrike">
                <a:solidFill>
                  <a:srgbClr val="FFFFFF"/>
                </a:solidFill>
                <a:latin typeface="Meiryo"/>
                <a:ea typeface="Meiryo"/>
                <a:cs typeface="Meiryo"/>
                <a:sym typeface="Meiryo"/>
              </a:rPr>
              <a:t>30代〜40代の働くママ</a:t>
            </a:r>
            <a:endParaRPr b="0" i="0" sz="900" u="none" cap="none" strike="noStrike">
              <a:solidFill>
                <a:srgbClr val="FFFFFF"/>
              </a:solidFill>
              <a:latin typeface="Meiryo"/>
              <a:ea typeface="Meiryo"/>
              <a:cs typeface="Meiryo"/>
              <a:sym typeface="Meiryo"/>
            </a:endParaRPr>
          </a:p>
        </p:txBody>
      </p:sp>
      <p:pic>
        <p:nvPicPr>
          <p:cNvPr id="216" name="Google Shape;216;p2"/>
          <p:cNvPicPr preferRelativeResize="0"/>
          <p:nvPr/>
        </p:nvPicPr>
        <p:blipFill rotWithShape="1">
          <a:blip r:embed="rId8">
            <a:alphaModFix/>
          </a:blip>
          <a:srcRect b="0" l="0" r="0" t="0"/>
          <a:stretch/>
        </p:blipFill>
        <p:spPr>
          <a:xfrm>
            <a:off x="377197" y="2397328"/>
            <a:ext cx="3106543" cy="1938936"/>
          </a:xfrm>
          <a:prstGeom prst="ellipse">
            <a:avLst/>
          </a:prstGeom>
          <a:noFill/>
          <a:ln>
            <a:noFill/>
          </a:ln>
        </p:spPr>
      </p:pic>
      <p:sp>
        <p:nvSpPr>
          <p:cNvPr id="217" name="Google Shape;217;p2"/>
          <p:cNvSpPr/>
          <p:nvPr/>
        </p:nvSpPr>
        <p:spPr>
          <a:xfrm>
            <a:off x="3310063" y="3184225"/>
            <a:ext cx="1147962" cy="205645"/>
          </a:xfrm>
          <a:prstGeom prst="rect">
            <a:avLst/>
          </a:prstGeom>
          <a:solidFill>
            <a:srgbClr val="FFFFFF"/>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ja-JP" sz="856" u="none" cap="none" strike="noStrike">
                <a:solidFill>
                  <a:srgbClr val="000000"/>
                </a:solidFill>
                <a:latin typeface="Meiryo"/>
                <a:ea typeface="Meiryo"/>
                <a:cs typeface="Meiryo"/>
                <a:sym typeface="Meiryo"/>
              </a:rPr>
              <a:t>トレンド/スタイル</a:t>
            </a:r>
            <a:endParaRPr b="1" i="0" sz="856" u="none" cap="none" strike="noStrike">
              <a:solidFill>
                <a:srgbClr val="000000"/>
              </a:solidFill>
              <a:latin typeface="Meiryo"/>
              <a:ea typeface="Meiryo"/>
              <a:cs typeface="Meiryo"/>
              <a:sym typeface="Meiryo"/>
            </a:endParaRPr>
          </a:p>
        </p:txBody>
      </p:sp>
      <p:sp>
        <p:nvSpPr>
          <p:cNvPr id="218" name="Google Shape;218;p2"/>
          <p:cNvSpPr/>
          <p:nvPr/>
        </p:nvSpPr>
        <p:spPr>
          <a:xfrm>
            <a:off x="3310299" y="3445582"/>
            <a:ext cx="1640073" cy="548399"/>
          </a:xfrm>
          <a:prstGeom prst="rect">
            <a:avLst/>
          </a:prstGeom>
          <a:solidFill>
            <a:srgbClr val="E7E6E6"/>
          </a:solidFill>
          <a:ln cap="flat" cmpd="sng" w="9525">
            <a:solidFill>
              <a:srgbClr val="75707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5,900,000 </a:t>
            </a:r>
            <a:r>
              <a:rPr b="1" i="0" lang="ja-JP" sz="4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2,300,000 </a:t>
            </a:r>
            <a:r>
              <a:rPr b="1" i="0" lang="ja-JP" sz="400" u="none" cap="none" strike="noStrike">
                <a:solidFill>
                  <a:srgbClr val="000000"/>
                </a:solidFill>
                <a:latin typeface="Meiryo"/>
                <a:ea typeface="Meiryo"/>
                <a:cs typeface="Meiryo"/>
                <a:sym typeface="Meiryo"/>
              </a:rPr>
              <a:t>Unique Users</a:t>
            </a:r>
            <a:endParaRPr b="1" i="0" sz="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rPr b="0" i="0" lang="ja-JP" sz="300" u="none" cap="none" strike="noStrike">
                <a:solidFill>
                  <a:srgbClr val="000000"/>
                </a:solidFill>
                <a:latin typeface="Meiryo"/>
                <a:ea typeface="Meiryo"/>
                <a:cs typeface="Meiryo"/>
                <a:sym typeface="Meiryo"/>
              </a:rPr>
              <a:t>※GA4 2024年3月時点。</a:t>
            </a:r>
            <a:endParaRPr b="0" i="0" sz="18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t/>
            </a:r>
            <a:endParaRPr b="0" i="0" sz="400" u="none" cap="none" strike="noStrike">
              <a:solidFill>
                <a:srgbClr val="000000"/>
              </a:solidFill>
              <a:latin typeface="Meiryo"/>
              <a:ea typeface="Meiryo"/>
              <a:cs typeface="Meiryo"/>
              <a:sym typeface="Meiryo"/>
            </a:endParaRPr>
          </a:p>
        </p:txBody>
      </p:sp>
      <p:sp>
        <p:nvSpPr>
          <p:cNvPr id="219" name="Google Shape;219;p2"/>
          <p:cNvSpPr txBox="1"/>
          <p:nvPr/>
        </p:nvSpPr>
        <p:spPr>
          <a:xfrm>
            <a:off x="1894024" y="4316550"/>
            <a:ext cx="1948200" cy="323100"/>
          </a:xfrm>
          <a:prstGeom prst="rect">
            <a:avLst/>
          </a:prstGeom>
          <a:solidFill>
            <a:srgbClr val="666666"/>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ja-JP" sz="900" u="none" cap="none" strike="noStrike">
                <a:solidFill>
                  <a:srgbClr val="FFFFFF"/>
                </a:solidFill>
                <a:latin typeface="Meiryo"/>
                <a:ea typeface="Meiryo"/>
                <a:cs typeface="Meiryo"/>
                <a:sym typeface="Meiryo"/>
              </a:rPr>
              <a:t>大都市に住む20代の働く女性</a:t>
            </a:r>
            <a:endParaRPr b="0" i="0" sz="900" u="none" cap="none" strike="noStrike">
              <a:solidFill>
                <a:srgbClr val="FFFFFF"/>
              </a:solidFill>
              <a:latin typeface="Meiryo"/>
              <a:ea typeface="Meiryo"/>
              <a:cs typeface="Meiryo"/>
              <a:sym typeface="Meiryo"/>
            </a:endParaRPr>
          </a:p>
        </p:txBody>
      </p:sp>
      <p:pic>
        <p:nvPicPr>
          <p:cNvPr id="220" name="Google Shape;220;p2"/>
          <p:cNvPicPr preferRelativeResize="0"/>
          <p:nvPr/>
        </p:nvPicPr>
        <p:blipFill rotWithShape="1">
          <a:blip r:embed="rId9">
            <a:alphaModFix/>
          </a:blip>
          <a:srcRect b="0" l="0" r="0" t="0"/>
          <a:stretch/>
        </p:blipFill>
        <p:spPr>
          <a:xfrm>
            <a:off x="967191" y="2115210"/>
            <a:ext cx="763488" cy="455414"/>
          </a:xfrm>
          <a:prstGeom prst="rect">
            <a:avLst/>
          </a:prstGeom>
          <a:noFill/>
          <a:ln>
            <a:noFill/>
          </a:ln>
        </p:spPr>
      </p:pic>
      <p:pic>
        <p:nvPicPr>
          <p:cNvPr id="221" name="Google Shape;221;p2"/>
          <p:cNvPicPr preferRelativeResize="0"/>
          <p:nvPr/>
        </p:nvPicPr>
        <p:blipFill rotWithShape="1">
          <a:blip r:embed="rId10">
            <a:alphaModFix/>
          </a:blip>
          <a:srcRect b="0" l="0" r="0" t="0"/>
          <a:stretch/>
        </p:blipFill>
        <p:spPr>
          <a:xfrm>
            <a:off x="5295288" y="4394621"/>
            <a:ext cx="3383963" cy="2016501"/>
          </a:xfrm>
          <a:prstGeom prst="ellipse">
            <a:avLst/>
          </a:prstGeom>
          <a:noFill/>
          <a:ln>
            <a:noFill/>
          </a:ln>
        </p:spPr>
      </p:pic>
      <p:pic>
        <p:nvPicPr>
          <p:cNvPr id="222" name="Google Shape;222;p2"/>
          <p:cNvPicPr preferRelativeResize="0"/>
          <p:nvPr/>
        </p:nvPicPr>
        <p:blipFill rotWithShape="1">
          <a:blip r:embed="rId11">
            <a:alphaModFix/>
          </a:blip>
          <a:srcRect b="0" l="0" r="0" t="0"/>
          <a:stretch/>
        </p:blipFill>
        <p:spPr>
          <a:xfrm>
            <a:off x="6569292" y="6109757"/>
            <a:ext cx="1425908" cy="246745"/>
          </a:xfrm>
          <a:prstGeom prst="rect">
            <a:avLst/>
          </a:prstGeom>
          <a:noFill/>
          <a:ln>
            <a:noFill/>
          </a:ln>
        </p:spPr>
      </p:pic>
      <p:sp>
        <p:nvSpPr>
          <p:cNvPr id="223" name="Google Shape;223;p2"/>
          <p:cNvSpPr txBox="1"/>
          <p:nvPr/>
        </p:nvSpPr>
        <p:spPr>
          <a:xfrm>
            <a:off x="7015957" y="6437651"/>
            <a:ext cx="1948074" cy="323135"/>
          </a:xfrm>
          <a:prstGeom prst="rect">
            <a:avLst/>
          </a:prstGeom>
          <a:solidFill>
            <a:srgbClr val="666666"/>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ja-JP" sz="900" u="none" cap="none" strike="noStrike">
                <a:solidFill>
                  <a:srgbClr val="FFFFFF"/>
                </a:solidFill>
                <a:latin typeface="Meiryo"/>
                <a:ea typeface="Meiryo"/>
                <a:cs typeface="Meiryo"/>
                <a:sym typeface="Meiryo"/>
              </a:rPr>
              <a:t>25－54歳の好奇心旺盛な女性</a:t>
            </a:r>
            <a:endParaRPr b="0" i="0" sz="900" u="none" cap="none" strike="noStrike">
              <a:solidFill>
                <a:srgbClr val="FFFFFF"/>
              </a:solidFill>
              <a:latin typeface="Meiryo"/>
              <a:ea typeface="Meiryo"/>
              <a:cs typeface="Meiryo"/>
              <a:sym typeface="Meiryo"/>
            </a:endParaRPr>
          </a:p>
        </p:txBody>
      </p:sp>
      <p:pic>
        <p:nvPicPr>
          <p:cNvPr id="224" name="Google Shape;224;p2"/>
          <p:cNvPicPr preferRelativeResize="0"/>
          <p:nvPr/>
        </p:nvPicPr>
        <p:blipFill rotWithShape="1">
          <a:blip r:embed="rId12">
            <a:alphaModFix/>
          </a:blip>
          <a:srcRect b="0" l="0" r="0" t="0"/>
          <a:stretch/>
        </p:blipFill>
        <p:spPr>
          <a:xfrm>
            <a:off x="7849379" y="2193268"/>
            <a:ext cx="3054571" cy="2071088"/>
          </a:xfrm>
          <a:prstGeom prst="ellipse">
            <a:avLst/>
          </a:prstGeom>
          <a:noFill/>
          <a:ln>
            <a:noFill/>
          </a:ln>
        </p:spPr>
      </p:pic>
      <p:sp>
        <p:nvSpPr>
          <p:cNvPr id="225" name="Google Shape;225;p2"/>
          <p:cNvSpPr txBox="1"/>
          <p:nvPr/>
        </p:nvSpPr>
        <p:spPr>
          <a:xfrm>
            <a:off x="10221313" y="3660020"/>
            <a:ext cx="1861800" cy="461700"/>
          </a:xfrm>
          <a:prstGeom prst="rect">
            <a:avLst/>
          </a:prstGeom>
          <a:solidFill>
            <a:srgbClr val="666666"/>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ja-JP" sz="900" u="none" cap="none" strike="noStrike">
                <a:solidFill>
                  <a:srgbClr val="FFFFFF"/>
                </a:solidFill>
                <a:latin typeface="Meiryo"/>
                <a:ea typeface="Meiryo"/>
                <a:cs typeface="Meiryo"/>
                <a:sym typeface="Meiryo"/>
              </a:rPr>
              <a:t>シンプル志向の</a:t>
            </a:r>
            <a:endParaRPr b="0" i="0" sz="900" u="none" cap="none" strike="noStrike">
              <a:solidFill>
                <a:srgbClr val="FFFFFF"/>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900"/>
              <a:buFont typeface="Arial"/>
              <a:buNone/>
            </a:pPr>
            <a:r>
              <a:rPr b="0" i="0" lang="ja-JP" sz="900" u="none" cap="none" strike="noStrike">
                <a:solidFill>
                  <a:srgbClr val="FFFFFF"/>
                </a:solidFill>
                <a:latin typeface="Meiryo"/>
                <a:ea typeface="Meiryo"/>
                <a:cs typeface="Meiryo"/>
                <a:sym typeface="Meiryo"/>
              </a:rPr>
              <a:t>30代後半～50代前半の女性</a:t>
            </a:r>
            <a:endParaRPr b="0" i="0" sz="900" u="none" cap="none" strike="noStrike">
              <a:solidFill>
                <a:srgbClr val="FFFFFF"/>
              </a:solidFill>
              <a:latin typeface="Meiryo"/>
              <a:ea typeface="Meiryo"/>
              <a:cs typeface="Meiryo"/>
              <a:sym typeface="Meiryo"/>
            </a:endParaRPr>
          </a:p>
        </p:txBody>
      </p:sp>
      <p:sp>
        <p:nvSpPr>
          <p:cNvPr id="226" name="Google Shape;226;p2"/>
          <p:cNvSpPr/>
          <p:nvPr/>
        </p:nvSpPr>
        <p:spPr>
          <a:xfrm>
            <a:off x="10299325" y="2851173"/>
            <a:ext cx="2149797" cy="739054"/>
          </a:xfrm>
          <a:prstGeom prst="rect">
            <a:avLst/>
          </a:prstGeom>
          <a:solidFill>
            <a:srgbClr val="E7E6E6"/>
          </a:solidFill>
          <a:ln cap="flat" cmpd="sng" w="9525">
            <a:solidFill>
              <a:srgbClr val="75707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2,101,669 </a:t>
            </a:r>
            <a:r>
              <a:rPr b="1" i="0" lang="ja-JP" sz="4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0000"/>
                </a:solidFill>
                <a:latin typeface="Meiryo"/>
                <a:ea typeface="Meiryo"/>
                <a:cs typeface="Meiryo"/>
                <a:sym typeface="Meiryo"/>
              </a:rPr>
              <a:t>473,782 </a:t>
            </a:r>
            <a:r>
              <a:rPr b="1" i="0" lang="ja-JP" sz="400" u="none" cap="none" strike="noStrike">
                <a:solidFill>
                  <a:srgbClr val="000000"/>
                </a:solidFill>
                <a:latin typeface="Meiryo"/>
                <a:ea typeface="Meiryo"/>
                <a:cs typeface="Meiryo"/>
                <a:sym typeface="Meiryo"/>
              </a:rPr>
              <a:t>Unique Users　　</a:t>
            </a:r>
            <a:r>
              <a:rPr b="0" i="0" lang="ja-JP" sz="1800" u="none" cap="none" strike="noStrike">
                <a:solidFill>
                  <a:srgbClr val="000000"/>
                </a:solidFill>
                <a:latin typeface="Meiryo"/>
                <a:ea typeface="Meiryo"/>
                <a:cs typeface="Meiryo"/>
                <a:sym typeface="Meiryo"/>
              </a:rPr>
              <a:t> </a:t>
            </a:r>
            <a:endParaRPr b="0" i="0" sz="18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※2024年2月時点</a:t>
            </a:r>
            <a:endParaRPr b="0"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※Google Analythicsにて計測</a:t>
            </a:r>
            <a:endParaRPr b="0"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※PV数は外部配信先込み、UU数は自社サイトのみの数値です。</a:t>
            </a:r>
            <a:endParaRPr b="0"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br>
              <a:rPr b="0" i="0" lang="ja-JP" sz="1000" u="none" cap="none" strike="noStrike">
                <a:solidFill>
                  <a:srgbClr val="000000"/>
                </a:solidFill>
                <a:latin typeface="Meiryo"/>
                <a:ea typeface="Meiryo"/>
                <a:cs typeface="Meiryo"/>
                <a:sym typeface="Meiryo"/>
              </a:rPr>
            </a:br>
            <a:endParaRPr b="0" i="0" sz="500" u="none" cap="none" strike="noStrike">
              <a:solidFill>
                <a:srgbClr val="000000"/>
              </a:solidFill>
              <a:latin typeface="Meiryo"/>
              <a:ea typeface="Meiryo"/>
              <a:cs typeface="Meiryo"/>
              <a:sym typeface="Meiryo"/>
            </a:endParaRPr>
          </a:p>
        </p:txBody>
      </p:sp>
      <p:grpSp>
        <p:nvGrpSpPr>
          <p:cNvPr id="227" name="Google Shape;227;p2"/>
          <p:cNvGrpSpPr/>
          <p:nvPr/>
        </p:nvGrpSpPr>
        <p:grpSpPr>
          <a:xfrm>
            <a:off x="1414696" y="4749554"/>
            <a:ext cx="3642823" cy="1938936"/>
            <a:chOff x="1286871" y="4739669"/>
            <a:chExt cx="4527549" cy="1796742"/>
          </a:xfrm>
        </p:grpSpPr>
        <p:sp>
          <p:nvSpPr>
            <p:cNvPr id="228" name="Google Shape;228;p2"/>
            <p:cNvSpPr/>
            <p:nvPr/>
          </p:nvSpPr>
          <p:spPr>
            <a:xfrm>
              <a:off x="1286871" y="4739669"/>
              <a:ext cx="4527549" cy="1796742"/>
            </a:xfrm>
            <a:prstGeom prst="roundRect">
              <a:avLst>
                <a:gd fmla="val 16667" name="adj"/>
              </a:avLst>
            </a:prstGeom>
            <a:solidFill>
              <a:schemeClr val="lt1">
                <a:alpha val="40000"/>
              </a:schemeClr>
            </a:solidFill>
            <a:ln cap="flat" cmpd="sng" w="25400">
              <a:solidFill>
                <a:srgbClr val="FF669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Meiryo"/>
                <a:ea typeface="Meiryo"/>
                <a:cs typeface="Meiryo"/>
                <a:sym typeface="Meiryo"/>
              </a:endParaRPr>
            </a:p>
          </p:txBody>
        </p:sp>
        <p:sp>
          <p:nvSpPr>
            <p:cNvPr id="229" name="Google Shape;229;p2"/>
            <p:cNvSpPr txBox="1"/>
            <p:nvPr/>
          </p:nvSpPr>
          <p:spPr>
            <a:xfrm>
              <a:off x="1448902" y="4937331"/>
              <a:ext cx="3294361" cy="2566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200" u="none" cap="none" strike="noStrike">
                  <a:solidFill>
                    <a:srgbClr val="000000"/>
                  </a:solidFill>
                  <a:latin typeface="Meiryo"/>
                  <a:ea typeface="Meiryo"/>
                  <a:cs typeface="Meiryo"/>
                  <a:sym typeface="Meiryo"/>
                </a:rPr>
                <a:t>フェムテックで心を身体を愛でる</a:t>
              </a:r>
              <a:endParaRPr b="1" i="0" sz="1400" u="none" cap="none" strike="noStrike">
                <a:solidFill>
                  <a:srgbClr val="000000"/>
                </a:solidFill>
                <a:latin typeface="Meiryo"/>
                <a:ea typeface="Meiryo"/>
                <a:cs typeface="Meiryo"/>
                <a:sym typeface="Meiryo"/>
              </a:endParaRPr>
            </a:p>
          </p:txBody>
        </p:sp>
        <p:pic>
          <p:nvPicPr>
            <p:cNvPr id="230" name="Google Shape;230;p2"/>
            <p:cNvPicPr preferRelativeResize="0"/>
            <p:nvPr/>
          </p:nvPicPr>
          <p:blipFill rotWithShape="1">
            <a:blip r:embed="rId13">
              <a:alphaModFix/>
            </a:blip>
            <a:srcRect b="0" l="0" r="0" t="0"/>
            <a:stretch/>
          </p:blipFill>
          <p:spPr>
            <a:xfrm>
              <a:off x="4530426" y="4764476"/>
              <a:ext cx="914401" cy="514350"/>
            </a:xfrm>
            <a:prstGeom prst="rect">
              <a:avLst/>
            </a:prstGeom>
            <a:noFill/>
            <a:ln>
              <a:noFill/>
            </a:ln>
          </p:spPr>
        </p:pic>
        <p:sp>
          <p:nvSpPr>
            <p:cNvPr id="231" name="Google Shape;231;p2"/>
            <p:cNvSpPr txBox="1"/>
            <p:nvPr/>
          </p:nvSpPr>
          <p:spPr>
            <a:xfrm>
              <a:off x="1448902" y="5323859"/>
              <a:ext cx="4202441" cy="11123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200" u="none" cap="none" strike="noStrike">
                  <a:solidFill>
                    <a:srgbClr val="000000"/>
                  </a:solidFill>
                  <a:latin typeface="Meiryo"/>
                  <a:ea typeface="Meiryo"/>
                  <a:cs typeface="Meiryo"/>
                  <a:sym typeface="Meiryo"/>
                </a:rPr>
                <a:t>30代の女性をターゲットに、生理との向き合い方や女性の不調、セックス、妊活などのコンテンツを発信するメディア。大正製薬様「アルフェネオ」とコラボして鉄分セミナーを開催したり、「Femtech TOKYO」に出展するなどの活動も。</a:t>
              </a:r>
              <a:endParaRPr/>
            </a:p>
          </p:txBody>
        </p:sp>
      </p:grpSp>
      <p:sp>
        <p:nvSpPr>
          <p:cNvPr id="232" name="Google Shape;232;p2"/>
          <p:cNvSpPr/>
          <p:nvPr/>
        </p:nvSpPr>
        <p:spPr>
          <a:xfrm rot="-6849639">
            <a:off x="1115985" y="4547194"/>
            <a:ext cx="1638191" cy="1171396"/>
          </a:xfrm>
          <a:prstGeom prst="arc">
            <a:avLst>
              <a:gd fmla="val 16200000" name="adj1"/>
              <a:gd fmla="val 546567" name="adj2"/>
            </a:avLst>
          </a:prstGeom>
          <a:solidFill>
            <a:schemeClr val="lt1">
              <a:alpha val="40000"/>
            </a:schemeClr>
          </a:solidFill>
          <a:ln cap="flat" cmpd="sng" w="25400">
            <a:solidFill>
              <a:srgbClr val="FF669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Meiryo"/>
              <a:ea typeface="Meiryo"/>
              <a:cs typeface="Meiryo"/>
              <a:sym typeface="Meiryo"/>
            </a:endParaRPr>
          </a:p>
        </p:txBody>
      </p:sp>
      <p:pic>
        <p:nvPicPr>
          <p:cNvPr id="233" name="Google Shape;233;p2"/>
          <p:cNvPicPr preferRelativeResize="0"/>
          <p:nvPr/>
        </p:nvPicPr>
        <p:blipFill rotWithShape="1">
          <a:blip r:embed="rId14">
            <a:alphaModFix/>
          </a:blip>
          <a:srcRect b="0" l="0" r="0" t="0"/>
          <a:stretch/>
        </p:blipFill>
        <p:spPr>
          <a:xfrm>
            <a:off x="321320" y="6918386"/>
            <a:ext cx="608491" cy="362593"/>
          </a:xfrm>
          <a:prstGeom prst="rect">
            <a:avLst/>
          </a:prstGeom>
          <a:noFill/>
          <a:ln>
            <a:noFill/>
          </a:ln>
        </p:spPr>
      </p:pic>
      <p:sp>
        <p:nvSpPr>
          <p:cNvPr id="234" name="Google Shape;234;p2"/>
          <p:cNvSpPr txBox="1"/>
          <p:nvPr/>
        </p:nvSpPr>
        <p:spPr>
          <a:xfrm>
            <a:off x="929811" y="6917636"/>
            <a:ext cx="5890563" cy="345479"/>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広告販売：株式会社主婦と生活社　東京都中央区京橋3-5-7</a:t>
            </a:r>
            <a:endParaRPr b="0" i="0" sz="1400" u="none" cap="none" strike="noStrike">
              <a:solidFill>
                <a:srgbClr val="000000"/>
              </a:solidFill>
              <a:latin typeface="Meiryo"/>
              <a:ea typeface="Meiryo"/>
              <a:cs typeface="Meiryo"/>
              <a:sym typeface="Meiryo"/>
            </a:endParaRPr>
          </a:p>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595959"/>
                </a:solidFill>
                <a:latin typeface="Meiryo"/>
                <a:ea typeface="Meiryo"/>
                <a:cs typeface="Meiryo"/>
                <a:sym typeface="Meiryo"/>
              </a:rPr>
              <a:t>MAIL：</a:t>
            </a:r>
            <a:r>
              <a:rPr b="0" i="0" lang="ja-JP" sz="700" u="sng" cap="none" strike="noStrike">
                <a:solidFill>
                  <a:srgbClr val="595959"/>
                </a:solidFill>
                <a:latin typeface="Meiryo"/>
                <a:ea typeface="Meiryo"/>
                <a:cs typeface="Meiryo"/>
                <a:sym typeface="Meiryo"/>
                <a:hlinkClick r:id="rId15">
                  <a:extLst>
                    <a:ext uri="{A12FA001-AC4F-418D-AE19-62706E023703}">
                      <ahyp:hlinkClr val="tx"/>
                    </a:ext>
                  </a:extLst>
                </a:hlinkClick>
              </a:rPr>
              <a:t>kokoku3@mb.shufu.co.jp</a:t>
            </a:r>
            <a:r>
              <a:rPr b="0" i="0" lang="ja-JP" sz="700" u="none" cap="none" strike="noStrike">
                <a:solidFill>
                  <a:srgbClr val="595959"/>
                </a:solidFill>
                <a:latin typeface="Meiryo"/>
                <a:ea typeface="Meiryo"/>
                <a:cs typeface="Meiryo"/>
                <a:sym typeface="Meiryo"/>
              </a:rPr>
              <a:t>　TEL：03－3563－5131　FAX：03－3563－0531</a:t>
            </a:r>
            <a:endParaRPr b="0" i="0" sz="1400" u="none" cap="none" strike="noStrike">
              <a:solidFill>
                <a:srgbClr val="000000"/>
              </a:solidFill>
              <a:latin typeface="Meiryo"/>
              <a:ea typeface="Meiryo"/>
              <a:cs typeface="Meiryo"/>
              <a:sym typeface="Meiryo"/>
            </a:endParaRPr>
          </a:p>
        </p:txBody>
      </p:sp>
      <p:sp>
        <p:nvSpPr>
          <p:cNvPr id="235" name="Google Shape;235;p2"/>
          <p:cNvSpPr txBox="1"/>
          <p:nvPr>
            <p:ph idx="12" type="sldNum"/>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236" name="Google Shape;236;p2"/>
          <p:cNvSpPr/>
          <p:nvPr/>
        </p:nvSpPr>
        <p:spPr>
          <a:xfrm>
            <a:off x="8069563" y="5529141"/>
            <a:ext cx="1861800" cy="670525"/>
          </a:xfrm>
          <a:prstGeom prst="rect">
            <a:avLst/>
          </a:prstGeom>
          <a:solidFill>
            <a:srgbClr val="E7E6E6"/>
          </a:solidFill>
          <a:ln cap="flat" cmpd="sng" w="9525">
            <a:solidFill>
              <a:srgbClr val="75707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355,979,077 </a:t>
            </a:r>
            <a:r>
              <a:rPr b="1" i="0" lang="ja-JP" sz="4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rPr b="1" i="0" lang="ja-JP" sz="1400" u="none" cap="none" strike="noStrike">
                <a:solidFill>
                  <a:srgbClr val="000000"/>
                </a:solidFill>
                <a:latin typeface="Meiryo"/>
                <a:ea typeface="Meiryo"/>
                <a:cs typeface="Meiryo"/>
                <a:sym typeface="Meiryo"/>
              </a:rPr>
              <a:t>33,044,752 </a:t>
            </a:r>
            <a:r>
              <a:rPr b="1" i="0" lang="ja-JP" sz="400" u="none" cap="none" strike="noStrike">
                <a:solidFill>
                  <a:srgbClr val="000000"/>
                </a:solidFill>
                <a:latin typeface="Meiryo"/>
                <a:ea typeface="Meiryo"/>
                <a:cs typeface="Meiryo"/>
                <a:sym typeface="Meiryo"/>
              </a:rPr>
              <a:t>Unique Users</a:t>
            </a:r>
            <a:endParaRPr b="1" i="0" sz="400" u="none" cap="none" strike="noStrike">
              <a:solidFill>
                <a:srgbClr val="000000"/>
              </a:solidFill>
              <a:latin typeface="Meiryo"/>
              <a:ea typeface="Meiryo"/>
              <a:cs typeface="Meiryo"/>
              <a:sym typeface="Meiryo"/>
            </a:endParaRPr>
          </a:p>
          <a:p>
            <a:pPr indent="0" lvl="0" marL="0" marR="0" rtl="0" algn="l">
              <a:lnSpc>
                <a:spcPct val="50000"/>
              </a:lnSpc>
              <a:spcBef>
                <a:spcPts val="700"/>
              </a:spcBef>
              <a:spcAft>
                <a:spcPts val="0"/>
              </a:spcAft>
              <a:buClr>
                <a:srgbClr val="000000"/>
              </a:buClr>
              <a:buSzPts val="1400"/>
              <a:buFont typeface="Arial"/>
              <a:buNone/>
            </a:pPr>
            <a:r>
              <a:t/>
            </a:r>
            <a:endParaRPr b="1"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200" u="none" cap="none" strike="noStrike">
                <a:solidFill>
                  <a:srgbClr val="000000"/>
                </a:solidFill>
                <a:latin typeface="Meiryo"/>
                <a:ea typeface="Meiryo"/>
                <a:cs typeface="Meiryo"/>
                <a:sym typeface="Meiryo"/>
              </a:rPr>
              <a:t>(Google Analytics 2024年3月）</a:t>
            </a:r>
            <a:endParaRPr b="0" i="0" sz="2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200" u="none" cap="none" strike="noStrike">
                <a:solidFill>
                  <a:srgbClr val="000000"/>
                </a:solidFill>
                <a:latin typeface="Meiryo"/>
                <a:ea typeface="Meiryo"/>
                <a:cs typeface="Meiryo"/>
                <a:sym typeface="Meiryo"/>
              </a:rPr>
              <a:t>※PV数は外部配信先込み、UU数は自社サイトのみの数値です。</a:t>
            </a:r>
            <a:endParaRPr/>
          </a:p>
          <a:p>
            <a:pPr indent="0" lvl="0" marL="0" marR="0" rtl="0" algn="l">
              <a:lnSpc>
                <a:spcPct val="50000"/>
              </a:lnSpc>
              <a:spcBef>
                <a:spcPts val="70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250"/>
              </a:spcBef>
              <a:spcAft>
                <a:spcPts val="0"/>
              </a:spcAft>
              <a:buClr>
                <a:srgbClr val="000000"/>
              </a:buClr>
              <a:buSzPts val="500"/>
              <a:buFont typeface="Arial"/>
              <a:buNone/>
            </a:pPr>
            <a:r>
              <a:t/>
            </a:r>
            <a:endParaRPr b="0" i="0" sz="700" u="none" cap="none" strike="noStrike">
              <a:solidFill>
                <a:schemeClr val="dk1"/>
              </a:solidFill>
              <a:latin typeface="Meiryo"/>
              <a:ea typeface="Meiryo"/>
              <a:cs typeface="Meiryo"/>
              <a:sym typeface="Meiryo"/>
            </a:endParaRPr>
          </a:p>
        </p:txBody>
      </p:sp>
      <p:sp>
        <p:nvSpPr>
          <p:cNvPr id="237" name="Google Shape;237;p2"/>
          <p:cNvSpPr/>
          <p:nvPr/>
        </p:nvSpPr>
        <p:spPr>
          <a:xfrm>
            <a:off x="9107428" y="5246507"/>
            <a:ext cx="817618" cy="224100"/>
          </a:xfrm>
          <a:prstGeom prst="rect">
            <a:avLst/>
          </a:prstGeom>
          <a:solidFill>
            <a:srgbClr val="FFFFFF"/>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ja-JP" sz="856" u="none" cap="none" strike="noStrike">
                <a:solidFill>
                  <a:srgbClr val="000000"/>
                </a:solidFill>
                <a:latin typeface="Meiryo"/>
                <a:ea typeface="Meiryo"/>
                <a:cs typeface="Meiryo"/>
                <a:sym typeface="Meiryo"/>
              </a:rPr>
              <a:t>エンタメ</a:t>
            </a:r>
            <a:endParaRPr b="1" i="0" sz="856" u="none" cap="none" strike="noStrike">
              <a:solidFill>
                <a:srgbClr val="000000"/>
              </a:solidFill>
              <a:latin typeface="Meiryo"/>
              <a:ea typeface="Meiryo"/>
              <a:cs typeface="Meiryo"/>
              <a:sym typeface="Meiryo"/>
            </a:endParaRPr>
          </a:p>
        </p:txBody>
      </p:sp>
      <p:grpSp>
        <p:nvGrpSpPr>
          <p:cNvPr id="238" name="Google Shape;238;p2"/>
          <p:cNvGrpSpPr/>
          <p:nvPr/>
        </p:nvGrpSpPr>
        <p:grpSpPr>
          <a:xfrm>
            <a:off x="8307852" y="1833989"/>
            <a:ext cx="1517900" cy="379023"/>
            <a:chOff x="9026632" y="1210109"/>
            <a:chExt cx="1517900" cy="379023"/>
          </a:xfrm>
        </p:grpSpPr>
        <p:sp>
          <p:nvSpPr>
            <p:cNvPr id="239" name="Google Shape;239;p2"/>
            <p:cNvSpPr/>
            <p:nvPr/>
          </p:nvSpPr>
          <p:spPr>
            <a:xfrm>
              <a:off x="9026632" y="1210109"/>
              <a:ext cx="1517900" cy="37902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Meiryo"/>
                <a:ea typeface="Meiryo"/>
                <a:cs typeface="Meiryo"/>
                <a:sym typeface="Meiryo"/>
              </a:endParaRPr>
            </a:p>
          </p:txBody>
        </p:sp>
        <p:pic>
          <p:nvPicPr>
            <p:cNvPr descr="ãæ®ããã¨ããããã®ç·¨éå®¤ãé±æ«å¸ãã®ç»åæ¤ç´¢çµæ" id="240" name="Google Shape;240;p2"/>
            <p:cNvPicPr preferRelativeResize="0"/>
            <p:nvPr/>
          </p:nvPicPr>
          <p:blipFill rotWithShape="1">
            <a:blip r:embed="rId16">
              <a:alphaModFix/>
            </a:blip>
            <a:srcRect b="0" l="0" r="0" t="0"/>
            <a:stretch/>
          </p:blipFill>
          <p:spPr>
            <a:xfrm>
              <a:off x="9068102" y="1242370"/>
              <a:ext cx="1411257" cy="323100"/>
            </a:xfrm>
            <a:prstGeom prst="rect">
              <a:avLst/>
            </a:prstGeom>
            <a:noFill/>
            <a:ln>
              <a:noFill/>
            </a:ln>
          </p:spPr>
        </p:pic>
      </p:grpSp>
      <p:sp>
        <p:nvSpPr>
          <p:cNvPr id="241" name="Google Shape;241;p2"/>
          <p:cNvSpPr/>
          <p:nvPr/>
        </p:nvSpPr>
        <p:spPr>
          <a:xfrm>
            <a:off x="10289032" y="2498574"/>
            <a:ext cx="1288516" cy="222903"/>
          </a:xfrm>
          <a:prstGeom prst="rect">
            <a:avLst/>
          </a:prstGeom>
          <a:solidFill>
            <a:srgbClr val="FFFFFF"/>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56"/>
              <a:buFont typeface="Arial"/>
              <a:buNone/>
            </a:pPr>
            <a:r>
              <a:rPr b="1" i="0" lang="ja-JP" sz="856" u="none" cap="none" strike="noStrike">
                <a:solidFill>
                  <a:srgbClr val="000000"/>
                </a:solidFill>
                <a:latin typeface="Meiryo"/>
                <a:ea typeface="Meiryo"/>
                <a:cs typeface="Meiryo"/>
                <a:sym typeface="Meiryo"/>
              </a:rPr>
              <a:t>ナチュラル/スタイル</a:t>
            </a:r>
            <a:endParaRPr b="0" i="0" sz="1400" u="none" cap="none" strike="noStrike">
              <a:solidFill>
                <a:srgbClr val="000000"/>
              </a:solidFill>
              <a:latin typeface="Meiryo"/>
              <a:ea typeface="Meiryo"/>
              <a:cs typeface="Meiryo"/>
              <a:sym typeface="Meiryo"/>
            </a:endParaRPr>
          </a:p>
        </p:txBody>
      </p:sp>
      <p:cxnSp>
        <p:nvCxnSpPr>
          <p:cNvPr id="242" name="Google Shape;242;p2"/>
          <p:cNvCxnSpPr/>
          <p:nvPr/>
        </p:nvCxnSpPr>
        <p:spPr>
          <a:xfrm>
            <a:off x="1576727" y="561213"/>
            <a:ext cx="10233471" cy="0"/>
          </a:xfrm>
          <a:prstGeom prst="straightConnector1">
            <a:avLst/>
          </a:prstGeom>
          <a:noFill/>
          <a:ln cap="flat" cmpd="sng" w="76200">
            <a:solidFill>
              <a:srgbClr val="757070"/>
            </a:solidFill>
            <a:prstDash val="solid"/>
            <a:round/>
            <a:headEnd len="med" w="med" type="triangl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14"/>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業種別事例３　通信／</a:t>
            </a:r>
            <a:r>
              <a:rPr lang="ja-JP">
                <a:latin typeface="Meiryo"/>
                <a:ea typeface="Meiryo"/>
                <a:cs typeface="Meiryo"/>
                <a:sym typeface="Meiryo"/>
              </a:rPr>
              <a:t> </a:t>
            </a:r>
            <a:r>
              <a:rPr b="0" i="0" lang="ja-JP">
                <a:solidFill>
                  <a:srgbClr val="333333"/>
                </a:solidFill>
                <a:highlight>
                  <a:srgbClr val="FFFFFF"/>
                </a:highlight>
                <a:latin typeface="Meiryo"/>
                <a:ea typeface="Meiryo"/>
                <a:cs typeface="Meiryo"/>
                <a:sym typeface="Meiryo"/>
              </a:rPr>
              <a:t>インターネットイニシアティブ</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692" name="Google Shape;692;p114"/>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693" name="Google Shape;693;p114"/>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通信</a:t>
            </a:r>
            <a:endParaRPr b="1" i="0" sz="1200" u="none" cap="none" strike="noStrike">
              <a:solidFill>
                <a:srgbClr val="FFFFFF"/>
              </a:solidFill>
              <a:latin typeface="Meiryo"/>
              <a:ea typeface="Meiryo"/>
              <a:cs typeface="Meiryo"/>
              <a:sym typeface="Meiryo"/>
            </a:endParaRPr>
          </a:p>
        </p:txBody>
      </p:sp>
      <p:sp>
        <p:nvSpPr>
          <p:cNvPr id="694" name="Google Shape;694;p114"/>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インターネットイニシアティブ</a:t>
            </a:r>
            <a:r>
              <a:rPr b="0" i="0" lang="ja-JP" sz="1400" u="none" cap="none" strike="noStrike">
                <a:solidFill>
                  <a:srgbClr val="000000"/>
                </a:solidFill>
                <a:highlight>
                  <a:srgbClr val="FFFFFF"/>
                </a:highlight>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695" name="Google Shape;695;p114"/>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2024/05/24〜2024/06/23</a:t>
            </a:r>
            <a:endParaRPr b="0" i="0" sz="1400" u="none" cap="none" strike="noStrike">
              <a:solidFill>
                <a:srgbClr val="000000"/>
              </a:solidFill>
              <a:latin typeface="Meiryo"/>
              <a:ea typeface="Meiryo"/>
              <a:cs typeface="Meiryo"/>
              <a:sym typeface="Meiryo"/>
            </a:endParaRPr>
          </a:p>
        </p:txBody>
      </p:sp>
      <p:sp>
        <p:nvSpPr>
          <p:cNvPr id="696" name="Google Shape;696;p114"/>
          <p:cNvSpPr txBox="1"/>
          <p:nvPr/>
        </p:nvSpPr>
        <p:spPr>
          <a:xfrm>
            <a:off x="86545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697" name="Google Shape;697;p114"/>
          <p:cNvSpPr txBox="1"/>
          <p:nvPr/>
        </p:nvSpPr>
        <p:spPr>
          <a:xfrm>
            <a:off x="865450" y="3736799"/>
            <a:ext cx="4737900" cy="97904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ご要望に沿ってイラストレーターを起用した記事を制作しました。IIJmioがスマホ代の見直しにおすすめであることを、料金プランを見せながら解説。</a:t>
            </a:r>
            <a:endParaRPr b="0" i="0" sz="1400" u="none" cap="none" strike="noStrike">
              <a:solidFill>
                <a:srgbClr val="000000"/>
              </a:solidFill>
              <a:latin typeface="Meiryo"/>
              <a:ea typeface="Meiryo"/>
              <a:cs typeface="Meiryo"/>
              <a:sym typeface="Meiryo"/>
            </a:endParaRPr>
          </a:p>
        </p:txBody>
      </p:sp>
      <p:sp>
        <p:nvSpPr>
          <p:cNvPr id="698" name="Google Shape;698;p114"/>
          <p:cNvSpPr txBox="1"/>
          <p:nvPr/>
        </p:nvSpPr>
        <p:spPr>
          <a:xfrm>
            <a:off x="857050"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a:t>
            </a:r>
            <a:r>
              <a:rPr b="0" i="0" lang="ja-JP" sz="1400" u="none" cap="none" strike="noStrike">
                <a:solidFill>
                  <a:srgbClr val="3F3F3F"/>
                </a:solidFill>
                <a:highlight>
                  <a:srgbClr val="FFFFFF"/>
                </a:highlight>
                <a:latin typeface="Meiryo"/>
                <a:ea typeface="Meiryo"/>
                <a:cs typeface="Meiryo"/>
                <a:sym typeface="Meiryo"/>
              </a:rPr>
              <a:t>編集部オリジナル記事制作プラン</a:t>
            </a:r>
            <a:endParaRPr b="0" i="0" sz="1400" u="none" cap="none" strike="noStrike">
              <a:solidFill>
                <a:schemeClr val="dk1"/>
              </a:solidFill>
              <a:latin typeface="Meiryo"/>
              <a:ea typeface="Meiryo"/>
              <a:cs typeface="Meiryo"/>
              <a:sym typeface="Meiryo"/>
            </a:endParaRPr>
          </a:p>
        </p:txBody>
      </p:sp>
      <p:sp>
        <p:nvSpPr>
          <p:cNvPr id="699" name="Google Shape;699;p114"/>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highlight>
                  <a:srgbClr val="FFFFFF"/>
                </a:highlight>
                <a:latin typeface="Meiryo"/>
                <a:ea typeface="Meiryo"/>
                <a:cs typeface="Meiryo"/>
                <a:sym typeface="Meiryo"/>
              </a:rPr>
              <a:t>  IIJmio（アイアイジェイミオ） </a:t>
            </a:r>
            <a:r>
              <a:rPr b="1" i="0" lang="ja-JP" sz="1400" u="none" cap="none" strike="noStrike">
                <a:solidFill>
                  <a:srgbClr val="000000"/>
                </a:solidFill>
                <a:highlight>
                  <a:srgbClr val="FFFFFF"/>
                </a:highlight>
                <a:latin typeface="Meiryo"/>
                <a:ea typeface="Meiryo"/>
                <a:cs typeface="Meiryo"/>
                <a:sym typeface="Meiryo"/>
              </a:rPr>
              <a:t>　</a:t>
            </a:r>
            <a:endParaRPr b="0" i="0" sz="1400" u="none" cap="none" strike="noStrike">
              <a:solidFill>
                <a:srgbClr val="000000"/>
              </a:solidFill>
              <a:latin typeface="Meiryo"/>
              <a:ea typeface="Meiryo"/>
              <a:cs typeface="Meiryo"/>
              <a:sym typeface="Meiryo"/>
            </a:endParaRPr>
          </a:p>
        </p:txBody>
      </p:sp>
      <p:sp>
        <p:nvSpPr>
          <p:cNvPr id="700" name="Google Shape;700;p114"/>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701" name="Google Shape;701;p114"/>
          <p:cNvSpPr txBox="1"/>
          <p:nvPr/>
        </p:nvSpPr>
        <p:spPr>
          <a:xfrm>
            <a:off x="5771964" y="1445881"/>
            <a:ext cx="61071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0000"/>
                </a:solidFill>
                <a:highlight>
                  <a:srgbClr val="FFFFFF"/>
                </a:highlight>
                <a:latin typeface="Meiryo"/>
                <a:ea typeface="Meiryo"/>
                <a:cs typeface="Meiryo"/>
                <a:sym typeface="Meiryo"/>
                <a:hlinkClick r:id="rId3">
                  <a:extLst>
                    <a:ext uri="{A12FA001-AC4F-418D-AE19-62706E023703}">
                      <ahyp:hlinkClr val="tx"/>
                    </a:ext>
                  </a:extLst>
                </a:hlinkClick>
              </a:rPr>
              <a:t>WEBタイアップ</a:t>
            </a:r>
            <a:endParaRPr b="1" i="0" sz="1400" u="none" cap="none" strike="noStrike">
              <a:solidFill>
                <a:srgbClr val="FF0000"/>
              </a:solidFill>
              <a:highlight>
                <a:srgbClr val="FFFFFF"/>
              </a:highlight>
              <a:latin typeface="Meiryo"/>
              <a:ea typeface="Meiryo"/>
              <a:cs typeface="Meiryo"/>
              <a:sym typeface="Meiryo"/>
            </a:endParaRPr>
          </a:p>
        </p:txBody>
      </p:sp>
      <p:pic>
        <p:nvPicPr>
          <p:cNvPr id="702" name="Google Shape;702;p114"/>
          <p:cNvPicPr preferRelativeResize="0"/>
          <p:nvPr/>
        </p:nvPicPr>
        <p:blipFill rotWithShape="1">
          <a:blip r:embed="rId4">
            <a:alphaModFix/>
          </a:blip>
          <a:srcRect b="0" l="0" r="0" t="0"/>
          <a:stretch/>
        </p:blipFill>
        <p:spPr>
          <a:xfrm>
            <a:off x="10688171" y="425936"/>
            <a:ext cx="2028143" cy="350957"/>
          </a:xfrm>
          <a:prstGeom prst="rect">
            <a:avLst/>
          </a:prstGeom>
          <a:noFill/>
          <a:ln>
            <a:noFill/>
          </a:ln>
        </p:spPr>
      </p:pic>
      <p:pic>
        <p:nvPicPr>
          <p:cNvPr id="703" name="Google Shape;703;p114"/>
          <p:cNvPicPr preferRelativeResize="0"/>
          <p:nvPr/>
        </p:nvPicPr>
        <p:blipFill rotWithShape="1">
          <a:blip r:embed="rId5">
            <a:alphaModFix/>
          </a:blip>
          <a:srcRect b="35813" l="0" r="0" t="0"/>
          <a:stretch/>
        </p:blipFill>
        <p:spPr>
          <a:xfrm>
            <a:off x="5845905" y="1844581"/>
            <a:ext cx="2964402" cy="4712630"/>
          </a:xfrm>
          <a:prstGeom prst="rect">
            <a:avLst/>
          </a:prstGeom>
          <a:noFill/>
          <a:ln cap="flat" cmpd="sng" w="9525">
            <a:solidFill>
              <a:srgbClr val="BABABA"/>
            </a:solidFill>
            <a:prstDash val="solid"/>
            <a:round/>
            <a:headEnd len="sm" w="sm" type="none"/>
            <a:tailEnd len="sm" w="sm" type="none"/>
          </a:ln>
        </p:spPr>
      </p:pic>
      <p:pic>
        <p:nvPicPr>
          <p:cNvPr id="704" name="Google Shape;704;p114"/>
          <p:cNvPicPr preferRelativeResize="0"/>
          <p:nvPr/>
        </p:nvPicPr>
        <p:blipFill rotWithShape="1">
          <a:blip r:embed="rId6">
            <a:alphaModFix/>
          </a:blip>
          <a:srcRect b="0" l="0" r="0" t="0"/>
          <a:stretch/>
        </p:blipFill>
        <p:spPr>
          <a:xfrm>
            <a:off x="9052862" y="1844581"/>
            <a:ext cx="2927689" cy="4344313"/>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15"/>
          <p:cNvSpPr txBox="1"/>
          <p:nvPr>
            <p:ph type="title"/>
          </p:nvPr>
        </p:nvSpPr>
        <p:spPr>
          <a:xfrm>
            <a:off x="336111" y="373714"/>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業種別事例４　スポーツジム／</a:t>
            </a:r>
            <a:r>
              <a:rPr lang="ja-JP">
                <a:latin typeface="Meiryo"/>
                <a:ea typeface="Meiryo"/>
                <a:cs typeface="Meiryo"/>
                <a:sym typeface="Meiryo"/>
              </a:rPr>
              <a:t> </a:t>
            </a:r>
            <a:r>
              <a:rPr b="0" i="0" lang="ja-JP">
                <a:solidFill>
                  <a:srgbClr val="333333"/>
                </a:solidFill>
                <a:highlight>
                  <a:srgbClr val="FFFFFF"/>
                </a:highlight>
                <a:latin typeface="Meiryo"/>
                <a:ea typeface="Meiryo"/>
                <a:cs typeface="Meiryo"/>
                <a:sym typeface="Meiryo"/>
              </a:rPr>
              <a:t>RIZAP</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711" name="Google Shape;711;p115"/>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712" name="Google Shape;712;p115"/>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スポーツジム</a:t>
            </a:r>
            <a:endParaRPr b="1" i="0" sz="1200" u="none" cap="none" strike="noStrike">
              <a:solidFill>
                <a:srgbClr val="FFFFFF"/>
              </a:solidFill>
              <a:latin typeface="Meiryo"/>
              <a:ea typeface="Meiryo"/>
              <a:cs typeface="Meiryo"/>
              <a:sym typeface="Meiryo"/>
            </a:endParaRPr>
          </a:p>
        </p:txBody>
      </p:sp>
      <p:sp>
        <p:nvSpPr>
          <p:cNvPr id="713" name="Google Shape;713;p115"/>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RIZAP</a:t>
            </a:r>
            <a:r>
              <a:rPr b="0" i="0" lang="ja-JP" sz="1400" u="none" cap="none" strike="noStrike">
                <a:solidFill>
                  <a:srgbClr val="000000"/>
                </a:solidFill>
                <a:highlight>
                  <a:srgbClr val="FFFFFF"/>
                </a:highlight>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714" name="Google Shape;714;p115"/>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2024/01/11〜2024/02/09</a:t>
            </a:r>
            <a:endParaRPr b="0" i="0" sz="1400" u="none" cap="none" strike="noStrike">
              <a:solidFill>
                <a:srgbClr val="000000"/>
              </a:solidFill>
              <a:latin typeface="Meiryo"/>
              <a:ea typeface="Meiryo"/>
              <a:cs typeface="Meiryo"/>
              <a:sym typeface="Meiryo"/>
            </a:endParaRPr>
          </a:p>
        </p:txBody>
      </p:sp>
      <p:sp>
        <p:nvSpPr>
          <p:cNvPr id="715" name="Google Shape;715;p115"/>
          <p:cNvSpPr txBox="1"/>
          <p:nvPr/>
        </p:nvSpPr>
        <p:spPr>
          <a:xfrm>
            <a:off x="86545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716" name="Google Shape;716;p115"/>
          <p:cNvSpPr txBox="1"/>
          <p:nvPr/>
        </p:nvSpPr>
        <p:spPr>
          <a:xfrm>
            <a:off x="865450" y="3736798"/>
            <a:ext cx="4737900" cy="962202"/>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r>
              <a:rPr b="0" i="0" lang="ja-JP" sz="1400" u="none" cap="none" strike="noStrike">
                <a:solidFill>
                  <a:srgbClr val="333333"/>
                </a:solidFill>
                <a:highlight>
                  <a:srgbClr val="FFFFFF"/>
                </a:highlight>
                <a:latin typeface="Meiryo"/>
                <a:ea typeface="Meiryo"/>
                <a:cs typeface="Meiryo"/>
                <a:sym typeface="Meiryo"/>
              </a:rPr>
              <a:t> </a:t>
            </a:r>
            <a:endParaRPr/>
          </a:p>
          <a:p>
            <a:pPr indent="0" lvl="0" marL="0" marR="0" rtl="0" algn="l">
              <a:lnSpc>
                <a:spcPct val="100000"/>
              </a:lnSpc>
              <a:spcBef>
                <a:spcPts val="0"/>
              </a:spcBef>
              <a:spcAft>
                <a:spcPts val="0"/>
              </a:spcAft>
              <a:buNone/>
            </a:pPr>
            <a:r>
              <a:rPr b="0" i="0" lang="ja-JP" sz="1400" u="none" cap="none" strike="noStrike">
                <a:solidFill>
                  <a:srgbClr val="333333"/>
                </a:solidFill>
                <a:highlight>
                  <a:srgbClr val="FFFFFF"/>
                </a:highlight>
                <a:latin typeface="Meiryo"/>
                <a:ea typeface="Meiryo"/>
                <a:cs typeface="Meiryo"/>
                <a:sym typeface="Meiryo"/>
              </a:rPr>
              <a:t>ジムを利用できるほか、セルフ脱毛、セルフネイル、マッサージチェアなどのサービスを紹介。期間限定の入会者様限定、3大特典についても言及しました。</a:t>
            </a:r>
            <a:endParaRPr b="0" i="0" sz="1400" u="none" cap="none" strike="noStrike">
              <a:solidFill>
                <a:srgbClr val="000000"/>
              </a:solidFill>
              <a:latin typeface="Meiryo"/>
              <a:ea typeface="Meiryo"/>
              <a:cs typeface="Meiryo"/>
              <a:sym typeface="Meiryo"/>
            </a:endParaRPr>
          </a:p>
        </p:txBody>
      </p:sp>
      <p:sp>
        <p:nvSpPr>
          <p:cNvPr id="717" name="Google Shape;717;p115"/>
          <p:cNvSpPr txBox="1"/>
          <p:nvPr/>
        </p:nvSpPr>
        <p:spPr>
          <a:xfrm>
            <a:off x="857050"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・スポンサード　</a:t>
            </a:r>
            <a:r>
              <a:rPr b="0" i="0" lang="ja-JP" sz="1400" u="none" cap="none" strike="noStrike">
                <a:solidFill>
                  <a:srgbClr val="3F3F3F"/>
                </a:solidFill>
                <a:highlight>
                  <a:srgbClr val="FFFFFF"/>
                </a:highlight>
                <a:latin typeface="Meiryo"/>
                <a:ea typeface="Meiryo"/>
                <a:cs typeface="Meiryo"/>
                <a:sym typeface="Meiryo"/>
              </a:rPr>
              <a:t>編集部オリジナル記事制作プラン</a:t>
            </a:r>
            <a:endParaRPr b="0" i="0" sz="1400" u="none" cap="none" strike="noStrike">
              <a:solidFill>
                <a:schemeClr val="dk1"/>
              </a:solidFill>
              <a:latin typeface="Meiryo"/>
              <a:ea typeface="Meiryo"/>
              <a:cs typeface="Meiryo"/>
              <a:sym typeface="Meiryo"/>
            </a:endParaRPr>
          </a:p>
        </p:txBody>
      </p:sp>
      <p:sp>
        <p:nvSpPr>
          <p:cNvPr id="718" name="Google Shape;718;p115"/>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highlight>
                  <a:srgbClr val="FFFFFF"/>
                </a:highlight>
                <a:latin typeface="Meiryo"/>
                <a:ea typeface="Meiryo"/>
                <a:cs typeface="Meiryo"/>
                <a:sym typeface="Meiryo"/>
              </a:rPr>
              <a:t>  chocoZAP</a:t>
            </a:r>
            <a:endParaRPr b="0" i="0" sz="1400" u="none" cap="none" strike="noStrike">
              <a:solidFill>
                <a:srgbClr val="000000"/>
              </a:solidFill>
              <a:latin typeface="Meiryo"/>
              <a:ea typeface="Meiryo"/>
              <a:cs typeface="Meiryo"/>
              <a:sym typeface="Meiryo"/>
            </a:endParaRPr>
          </a:p>
        </p:txBody>
      </p:sp>
      <p:sp>
        <p:nvSpPr>
          <p:cNvPr id="719" name="Google Shape;719;p115"/>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720" name="Google Shape;720;p115"/>
          <p:cNvSpPr txBox="1"/>
          <p:nvPr/>
        </p:nvSpPr>
        <p:spPr>
          <a:xfrm>
            <a:off x="5771964" y="1445881"/>
            <a:ext cx="61071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0000"/>
                </a:solidFill>
                <a:highlight>
                  <a:srgbClr val="FFFFFF"/>
                </a:highlight>
                <a:latin typeface="Meiryo"/>
                <a:ea typeface="Meiryo"/>
                <a:cs typeface="Meiryo"/>
                <a:sym typeface="Meiryo"/>
                <a:hlinkClick r:id="rId3">
                  <a:extLst>
                    <a:ext uri="{A12FA001-AC4F-418D-AE19-62706E023703}">
                      <ahyp:hlinkClr val="tx"/>
                    </a:ext>
                  </a:extLst>
                </a:hlinkClick>
              </a:rPr>
              <a:t>WEBタイアップ</a:t>
            </a:r>
            <a:endParaRPr b="1" i="0" sz="1400" u="none" cap="none" strike="noStrike">
              <a:solidFill>
                <a:srgbClr val="FF0000"/>
              </a:solidFill>
              <a:highlight>
                <a:srgbClr val="FFFFFF"/>
              </a:highlight>
              <a:latin typeface="Meiryo"/>
              <a:ea typeface="Meiryo"/>
              <a:cs typeface="Meiryo"/>
              <a:sym typeface="Meiryo"/>
            </a:endParaRPr>
          </a:p>
        </p:txBody>
      </p:sp>
      <p:pic>
        <p:nvPicPr>
          <p:cNvPr id="721" name="Google Shape;721;p115"/>
          <p:cNvPicPr preferRelativeResize="0"/>
          <p:nvPr/>
        </p:nvPicPr>
        <p:blipFill rotWithShape="1">
          <a:blip r:embed="rId4">
            <a:alphaModFix/>
          </a:blip>
          <a:srcRect b="0" l="0" r="0" t="0"/>
          <a:stretch/>
        </p:blipFill>
        <p:spPr>
          <a:xfrm>
            <a:off x="10688171" y="425936"/>
            <a:ext cx="2028143" cy="350957"/>
          </a:xfrm>
          <a:prstGeom prst="rect">
            <a:avLst/>
          </a:prstGeom>
          <a:noFill/>
          <a:ln>
            <a:noFill/>
          </a:ln>
        </p:spPr>
      </p:pic>
      <p:pic>
        <p:nvPicPr>
          <p:cNvPr id="722" name="Google Shape;722;p115"/>
          <p:cNvPicPr preferRelativeResize="0"/>
          <p:nvPr/>
        </p:nvPicPr>
        <p:blipFill rotWithShape="1">
          <a:blip r:embed="rId5">
            <a:alphaModFix/>
          </a:blip>
          <a:srcRect b="0" l="0" r="0" t="0"/>
          <a:stretch/>
        </p:blipFill>
        <p:spPr>
          <a:xfrm>
            <a:off x="5839634" y="1833634"/>
            <a:ext cx="2964134" cy="4302761"/>
          </a:xfrm>
          <a:prstGeom prst="rect">
            <a:avLst/>
          </a:prstGeom>
          <a:noFill/>
          <a:ln cap="flat" cmpd="sng" w="9525">
            <a:solidFill>
              <a:srgbClr val="BABABA"/>
            </a:solidFill>
            <a:prstDash val="solid"/>
            <a:round/>
            <a:headEnd len="sm" w="sm" type="none"/>
            <a:tailEnd len="sm" w="sm" type="none"/>
          </a:ln>
        </p:spPr>
      </p:pic>
      <p:pic>
        <p:nvPicPr>
          <p:cNvPr id="723" name="Google Shape;723;p115"/>
          <p:cNvPicPr preferRelativeResize="0"/>
          <p:nvPr/>
        </p:nvPicPr>
        <p:blipFill rotWithShape="1">
          <a:blip r:embed="rId6">
            <a:alphaModFix/>
          </a:blip>
          <a:srcRect b="0" l="0" r="0" t="0"/>
          <a:stretch/>
        </p:blipFill>
        <p:spPr>
          <a:xfrm>
            <a:off x="8937653" y="1833634"/>
            <a:ext cx="2941440" cy="2981514"/>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16"/>
          <p:cNvSpPr txBox="1"/>
          <p:nvPr>
            <p:ph type="title"/>
          </p:nvPr>
        </p:nvSpPr>
        <p:spPr>
          <a:xfrm>
            <a:off x="336111" y="373714"/>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業種別事例５　アプリ／</a:t>
            </a:r>
            <a:r>
              <a:rPr lang="ja-JP">
                <a:latin typeface="Meiryo"/>
                <a:ea typeface="Meiryo"/>
                <a:cs typeface="Meiryo"/>
                <a:sym typeface="Meiryo"/>
              </a:rPr>
              <a:t> </a:t>
            </a:r>
            <a:r>
              <a:rPr b="0" i="0" lang="ja-JP">
                <a:solidFill>
                  <a:srgbClr val="333333"/>
                </a:solidFill>
                <a:highlight>
                  <a:srgbClr val="FFFFFF"/>
                </a:highlight>
                <a:latin typeface="Meiryo"/>
                <a:ea typeface="Meiryo"/>
                <a:cs typeface="Meiryo"/>
                <a:sym typeface="Meiryo"/>
              </a:rPr>
              <a:t>ネオファースト生命</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730" name="Google Shape;730;p116"/>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731" name="Google Shape;731;p116"/>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アプリ</a:t>
            </a:r>
            <a:endParaRPr b="1" i="0" sz="1200" u="none" cap="none" strike="noStrike">
              <a:solidFill>
                <a:srgbClr val="FFFFFF"/>
              </a:solidFill>
              <a:latin typeface="Meiryo"/>
              <a:ea typeface="Meiryo"/>
              <a:cs typeface="Meiryo"/>
              <a:sym typeface="Meiryo"/>
            </a:endParaRPr>
          </a:p>
        </p:txBody>
      </p:sp>
      <p:sp>
        <p:nvSpPr>
          <p:cNvPr id="732" name="Google Shape;732;p116"/>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ネオファースト生命</a:t>
            </a:r>
            <a:r>
              <a:rPr b="0" i="0" lang="ja-JP" sz="1400" u="none" cap="none" strike="noStrike">
                <a:solidFill>
                  <a:srgbClr val="000000"/>
                </a:solidFill>
                <a:highlight>
                  <a:srgbClr val="FFFFFF"/>
                </a:highlight>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733" name="Google Shape;733;p116"/>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2023/11/28〜2023/12/25</a:t>
            </a:r>
            <a:endParaRPr b="0" i="0" sz="1400" u="none" cap="none" strike="noStrike">
              <a:solidFill>
                <a:srgbClr val="000000"/>
              </a:solidFill>
              <a:latin typeface="Meiryo"/>
              <a:ea typeface="Meiryo"/>
              <a:cs typeface="Meiryo"/>
              <a:sym typeface="Meiryo"/>
            </a:endParaRPr>
          </a:p>
        </p:txBody>
      </p:sp>
      <p:sp>
        <p:nvSpPr>
          <p:cNvPr id="734" name="Google Shape;734;p116"/>
          <p:cNvSpPr txBox="1"/>
          <p:nvPr/>
        </p:nvSpPr>
        <p:spPr>
          <a:xfrm>
            <a:off x="86545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735" name="Google Shape;735;p116"/>
          <p:cNvSpPr txBox="1"/>
          <p:nvPr/>
        </p:nvSpPr>
        <p:spPr>
          <a:xfrm>
            <a:off x="865450" y="3736798"/>
            <a:ext cx="4726716" cy="1190802"/>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333333"/>
                </a:solidFill>
                <a:highlight>
                  <a:srgbClr val="FFFFFF"/>
                </a:highlight>
                <a:latin typeface="Meiryo"/>
                <a:ea typeface="Meiryo"/>
                <a:cs typeface="Meiryo"/>
                <a:sym typeface="Meiryo"/>
              </a:rPr>
              <a:t>「Neoコーチ」は健康診断でB、C、D判定が出たときに健康改善のアドバイスが見られるアプリ。特徴や使い方を紹介。『すてきな奥さん新春号2024年版』の記事を週刊女性PRIMEに転載しました。</a:t>
            </a:r>
            <a:endParaRPr b="0" i="0" sz="1400" u="none" cap="none" strike="noStrike">
              <a:solidFill>
                <a:srgbClr val="000000"/>
              </a:solidFill>
              <a:latin typeface="Meiryo"/>
              <a:ea typeface="Meiryo"/>
              <a:cs typeface="Meiryo"/>
              <a:sym typeface="Meiryo"/>
            </a:endParaRPr>
          </a:p>
        </p:txBody>
      </p:sp>
      <p:sp>
        <p:nvSpPr>
          <p:cNvPr id="736" name="Google Shape;736;p116"/>
          <p:cNvSpPr txBox="1"/>
          <p:nvPr/>
        </p:nvSpPr>
        <p:spPr>
          <a:xfrm>
            <a:off x="857050"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・『すてきな奥さん新春号2024年版』記事転載</a:t>
            </a:r>
            <a:endParaRPr b="0" i="0" sz="1400" u="none" cap="none" strike="noStrike">
              <a:solidFill>
                <a:schemeClr val="dk1"/>
              </a:solidFill>
              <a:latin typeface="Meiryo"/>
              <a:ea typeface="Meiryo"/>
              <a:cs typeface="Meiryo"/>
              <a:sym typeface="Meiryo"/>
            </a:endParaRPr>
          </a:p>
        </p:txBody>
      </p:sp>
      <p:sp>
        <p:nvSpPr>
          <p:cNvPr id="737" name="Google Shape;737;p116"/>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商材：健診結果改善サポートアプリ「Neoコーチ」</a:t>
            </a:r>
            <a:r>
              <a:rPr b="0" i="0" lang="ja-JP" sz="1400" u="none" cap="none" strike="noStrike">
                <a:solidFill>
                  <a:srgbClr val="333333"/>
                </a:solidFill>
                <a:highlight>
                  <a:srgbClr val="FFFFFF"/>
                </a:highlight>
                <a:latin typeface="Meiryo"/>
                <a:ea typeface="Meiryo"/>
                <a:cs typeface="Meiryo"/>
                <a:sym typeface="Meiryo"/>
              </a:rPr>
              <a:t>  </a:t>
            </a:r>
            <a:endParaRPr b="0" i="0" sz="1400" u="none" cap="none" strike="noStrike">
              <a:solidFill>
                <a:srgbClr val="000000"/>
              </a:solidFill>
              <a:latin typeface="Meiryo"/>
              <a:ea typeface="Meiryo"/>
              <a:cs typeface="Meiryo"/>
              <a:sym typeface="Meiryo"/>
            </a:endParaRPr>
          </a:p>
        </p:txBody>
      </p:sp>
      <p:sp>
        <p:nvSpPr>
          <p:cNvPr id="738" name="Google Shape;738;p116"/>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739" name="Google Shape;739;p116"/>
          <p:cNvSpPr txBox="1"/>
          <p:nvPr/>
        </p:nvSpPr>
        <p:spPr>
          <a:xfrm>
            <a:off x="9683174" y="1499075"/>
            <a:ext cx="16586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400" u="sng" cap="none" strike="noStrike">
                <a:solidFill>
                  <a:srgbClr val="FF0000"/>
                </a:solidFill>
                <a:highlight>
                  <a:srgbClr val="FFFFFF"/>
                </a:highlight>
                <a:latin typeface="Meiryo"/>
                <a:ea typeface="Meiryo"/>
                <a:cs typeface="Meiryo"/>
                <a:sym typeface="Meiryo"/>
                <a:hlinkClick r:id="rId3">
                  <a:extLst>
                    <a:ext uri="{A12FA001-AC4F-418D-AE19-62706E023703}">
                      <ahyp:hlinkClr val="tx"/>
                    </a:ext>
                  </a:extLst>
                </a:hlinkClick>
              </a:rPr>
              <a:t>WEBタイアップ</a:t>
            </a:r>
            <a:endParaRPr b="0" i="0" sz="1400" u="none" cap="none" strike="noStrike">
              <a:solidFill>
                <a:srgbClr val="FF0000"/>
              </a:solidFill>
              <a:highlight>
                <a:srgbClr val="FFFFFF"/>
              </a:highlight>
              <a:latin typeface="Meiryo"/>
              <a:ea typeface="Meiryo"/>
              <a:cs typeface="Meiryo"/>
              <a:sym typeface="Meiryo"/>
            </a:endParaRPr>
          </a:p>
        </p:txBody>
      </p:sp>
      <p:pic>
        <p:nvPicPr>
          <p:cNvPr id="740" name="Google Shape;740;p116"/>
          <p:cNvPicPr preferRelativeResize="0"/>
          <p:nvPr/>
        </p:nvPicPr>
        <p:blipFill rotWithShape="1">
          <a:blip r:embed="rId4">
            <a:alphaModFix/>
          </a:blip>
          <a:srcRect b="0" l="0" r="0" t="0"/>
          <a:stretch/>
        </p:blipFill>
        <p:spPr>
          <a:xfrm>
            <a:off x="10688171" y="425936"/>
            <a:ext cx="2028143" cy="350957"/>
          </a:xfrm>
          <a:prstGeom prst="rect">
            <a:avLst/>
          </a:prstGeom>
          <a:noFill/>
          <a:ln>
            <a:noFill/>
          </a:ln>
        </p:spPr>
      </p:pic>
      <p:grpSp>
        <p:nvGrpSpPr>
          <p:cNvPr id="741" name="Google Shape;741;p116"/>
          <p:cNvGrpSpPr/>
          <p:nvPr/>
        </p:nvGrpSpPr>
        <p:grpSpPr>
          <a:xfrm>
            <a:off x="5801617" y="1929453"/>
            <a:ext cx="3294918" cy="2219610"/>
            <a:chOff x="5771964" y="1820363"/>
            <a:chExt cx="4027154" cy="2702993"/>
          </a:xfrm>
        </p:grpSpPr>
        <p:pic>
          <p:nvPicPr>
            <p:cNvPr id="742" name="Google Shape;742;p116"/>
            <p:cNvPicPr preferRelativeResize="0"/>
            <p:nvPr/>
          </p:nvPicPr>
          <p:blipFill rotWithShape="1">
            <a:blip r:embed="rId5">
              <a:alphaModFix/>
            </a:blip>
            <a:srcRect b="0" l="0" r="0" t="0"/>
            <a:stretch/>
          </p:blipFill>
          <p:spPr>
            <a:xfrm rot="5400000">
              <a:off x="7459991" y="2183799"/>
              <a:ext cx="2678345" cy="1999909"/>
            </a:xfrm>
            <a:prstGeom prst="rect">
              <a:avLst/>
            </a:prstGeom>
            <a:noFill/>
            <a:ln cap="flat" cmpd="sng" w="9525">
              <a:solidFill>
                <a:srgbClr val="BABABA"/>
              </a:solidFill>
              <a:prstDash val="solid"/>
              <a:round/>
              <a:headEnd len="sm" w="sm" type="none"/>
              <a:tailEnd len="sm" w="sm" type="none"/>
            </a:ln>
          </p:spPr>
        </p:pic>
        <p:pic>
          <p:nvPicPr>
            <p:cNvPr id="743" name="Google Shape;743;p116"/>
            <p:cNvPicPr preferRelativeResize="0"/>
            <p:nvPr/>
          </p:nvPicPr>
          <p:blipFill rotWithShape="1">
            <a:blip r:embed="rId6">
              <a:alphaModFix/>
            </a:blip>
            <a:srcRect b="0" l="0" r="0" t="0"/>
            <a:stretch/>
          </p:blipFill>
          <p:spPr>
            <a:xfrm rot="-5400000">
              <a:off x="5434090" y="2158237"/>
              <a:ext cx="2702993" cy="2027245"/>
            </a:xfrm>
            <a:prstGeom prst="rect">
              <a:avLst/>
            </a:prstGeom>
            <a:noFill/>
            <a:ln cap="flat" cmpd="sng" w="9525">
              <a:solidFill>
                <a:srgbClr val="BABABA"/>
              </a:solidFill>
              <a:prstDash val="solid"/>
              <a:round/>
              <a:headEnd len="sm" w="sm" type="none"/>
              <a:tailEnd len="sm" w="sm" type="none"/>
            </a:ln>
          </p:spPr>
        </p:pic>
      </p:grpSp>
      <p:cxnSp>
        <p:nvCxnSpPr>
          <p:cNvPr id="744" name="Google Shape;744;p116"/>
          <p:cNvCxnSpPr/>
          <p:nvPr/>
        </p:nvCxnSpPr>
        <p:spPr>
          <a:xfrm>
            <a:off x="8976862" y="2549115"/>
            <a:ext cx="843896" cy="0"/>
          </a:xfrm>
          <a:prstGeom prst="straightConnector1">
            <a:avLst/>
          </a:prstGeom>
          <a:noFill/>
          <a:ln cap="flat" cmpd="sng" w="38100">
            <a:solidFill>
              <a:srgbClr val="FF0000"/>
            </a:solidFill>
            <a:prstDash val="solid"/>
            <a:round/>
            <a:headEnd len="sm" w="sm" type="none"/>
            <a:tailEnd len="med" w="med" type="triangle"/>
          </a:ln>
        </p:spPr>
      </p:cxnSp>
      <p:pic>
        <p:nvPicPr>
          <p:cNvPr id="745" name="Google Shape;745;p116"/>
          <p:cNvPicPr preferRelativeResize="0"/>
          <p:nvPr/>
        </p:nvPicPr>
        <p:blipFill rotWithShape="1">
          <a:blip r:embed="rId7">
            <a:alphaModFix/>
          </a:blip>
          <a:srcRect b="0" l="0" r="0" t="0"/>
          <a:stretch/>
        </p:blipFill>
        <p:spPr>
          <a:xfrm>
            <a:off x="9826322" y="1899154"/>
            <a:ext cx="2520988" cy="4119663"/>
          </a:xfrm>
          <a:prstGeom prst="rect">
            <a:avLst/>
          </a:prstGeom>
          <a:noFill/>
          <a:ln cap="flat" cmpd="sng" w="9525">
            <a:solidFill>
              <a:srgbClr val="BABABA"/>
            </a:solidFill>
            <a:prstDash val="solid"/>
            <a:round/>
            <a:headEnd len="sm" w="sm" type="none"/>
            <a:tailEnd len="sm" w="sm" type="none"/>
          </a:ln>
        </p:spPr>
      </p:pic>
      <p:sp>
        <p:nvSpPr>
          <p:cNvPr id="746" name="Google Shape;746;p116"/>
          <p:cNvSpPr txBox="1"/>
          <p:nvPr/>
        </p:nvSpPr>
        <p:spPr>
          <a:xfrm>
            <a:off x="5801616" y="1535226"/>
            <a:ext cx="28906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400" u="none" cap="none" strike="noStrike">
                <a:solidFill>
                  <a:srgbClr val="FF0000"/>
                </a:solidFill>
                <a:highlight>
                  <a:srgbClr val="FFFFFF"/>
                </a:highlight>
                <a:latin typeface="Meiryo"/>
                <a:ea typeface="Meiryo"/>
                <a:cs typeface="Meiryo"/>
                <a:sym typeface="Meiryo"/>
              </a:rPr>
              <a:t>『すてきな奥さん新春号』記事</a:t>
            </a:r>
            <a:endParaRPr b="0" i="0" sz="1400" u="none" cap="none" strike="noStrike">
              <a:solidFill>
                <a:srgbClr val="FF0000"/>
              </a:solidFill>
              <a:highlight>
                <a:srgbClr val="FFFFFF"/>
              </a:highlight>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17"/>
          <p:cNvSpPr txBox="1"/>
          <p:nvPr>
            <p:ph type="title"/>
          </p:nvPr>
        </p:nvSpPr>
        <p:spPr>
          <a:xfrm>
            <a:off x="336111" y="373714"/>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業種別事例６　エステ／</a:t>
            </a:r>
            <a:r>
              <a:rPr b="0" i="0" lang="ja-JP">
                <a:solidFill>
                  <a:srgbClr val="333333"/>
                </a:solidFill>
                <a:highlight>
                  <a:srgbClr val="FFFFFF"/>
                </a:highlight>
                <a:latin typeface="Meiryo"/>
                <a:ea typeface="Meiryo"/>
                <a:cs typeface="Meiryo"/>
                <a:sym typeface="Meiryo"/>
              </a:rPr>
              <a:t>エステティックTBC</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753" name="Google Shape;753;p117"/>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754" name="Google Shape;754;p117"/>
          <p:cNvSpPr txBox="1"/>
          <p:nvPr/>
        </p:nvSpPr>
        <p:spPr>
          <a:xfrm>
            <a:off x="846400" y="1089875"/>
            <a:ext cx="2609636" cy="369302"/>
          </a:xfrm>
          <a:prstGeom prst="rect">
            <a:avLst/>
          </a:prstGeom>
          <a:solidFill>
            <a:srgbClr val="FF0000">
              <a:alpha val="67843"/>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エステ</a:t>
            </a:r>
            <a:endParaRPr b="1" i="0" sz="1200" u="none" cap="none" strike="noStrike">
              <a:solidFill>
                <a:srgbClr val="FFFFFF"/>
              </a:solidFill>
              <a:latin typeface="Meiryo"/>
              <a:ea typeface="Meiryo"/>
              <a:cs typeface="Meiryo"/>
              <a:sym typeface="Meiryo"/>
            </a:endParaRPr>
          </a:p>
        </p:txBody>
      </p:sp>
      <p:sp>
        <p:nvSpPr>
          <p:cNvPr id="755" name="Google Shape;755;p117"/>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333333"/>
                </a:solidFill>
                <a:highlight>
                  <a:srgbClr val="FFFFFF"/>
                </a:highlight>
                <a:latin typeface="Meiryo"/>
                <a:ea typeface="Meiryo"/>
                <a:cs typeface="Meiryo"/>
                <a:sym typeface="Meiryo"/>
              </a:rPr>
              <a:t>エステティックTBC</a:t>
            </a:r>
            <a:endParaRPr b="0" i="0" sz="1400" u="none" cap="none" strike="noStrike">
              <a:solidFill>
                <a:srgbClr val="000000"/>
              </a:solidFill>
              <a:latin typeface="Meiryo"/>
              <a:ea typeface="Meiryo"/>
              <a:cs typeface="Meiryo"/>
              <a:sym typeface="Meiryo"/>
            </a:endParaRPr>
          </a:p>
        </p:txBody>
      </p:sp>
      <p:sp>
        <p:nvSpPr>
          <p:cNvPr id="756" name="Google Shape;756;p117"/>
          <p:cNvSpPr txBox="1"/>
          <p:nvPr/>
        </p:nvSpPr>
        <p:spPr>
          <a:xfrm>
            <a:off x="85910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 2022/12/21〜2023/01/19</a:t>
            </a:r>
            <a:endParaRPr b="0" i="0" sz="1400" u="none" cap="none" strike="noStrike">
              <a:solidFill>
                <a:srgbClr val="000000"/>
              </a:solidFill>
              <a:latin typeface="Meiryo"/>
              <a:ea typeface="Meiryo"/>
              <a:cs typeface="Meiryo"/>
              <a:sym typeface="Meiryo"/>
            </a:endParaRPr>
          </a:p>
        </p:txBody>
      </p:sp>
      <p:sp>
        <p:nvSpPr>
          <p:cNvPr id="757" name="Google Shape;757;p117"/>
          <p:cNvSpPr txBox="1"/>
          <p:nvPr/>
        </p:nvSpPr>
        <p:spPr>
          <a:xfrm>
            <a:off x="85910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週刊女性PRIME</a:t>
            </a:r>
            <a:endParaRPr b="0" i="0" sz="1400" u="none" cap="none" strike="noStrike">
              <a:solidFill>
                <a:srgbClr val="000000"/>
              </a:solidFill>
              <a:latin typeface="Meiryo"/>
              <a:ea typeface="Meiryo"/>
              <a:cs typeface="Meiryo"/>
              <a:sym typeface="Meiryo"/>
            </a:endParaRPr>
          </a:p>
        </p:txBody>
      </p:sp>
      <p:sp>
        <p:nvSpPr>
          <p:cNvPr id="758" name="Google Shape;758;p117"/>
          <p:cNvSpPr txBox="1"/>
          <p:nvPr/>
        </p:nvSpPr>
        <p:spPr>
          <a:xfrm>
            <a:off x="859100" y="3736798"/>
            <a:ext cx="4744250" cy="941035"/>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編集部員が「終わりのある脱毛」コースを体験する様子をルポ風にまとめました。無料カウンセリングと脱毛体験の予約ページへの誘導も。</a:t>
            </a:r>
            <a:endParaRPr b="0" i="0" sz="1400" u="none" cap="none" strike="noStrike">
              <a:solidFill>
                <a:srgbClr val="000000"/>
              </a:solidFill>
              <a:latin typeface="Meiryo"/>
              <a:ea typeface="Meiryo"/>
              <a:cs typeface="Meiryo"/>
              <a:sym typeface="Meiryo"/>
            </a:endParaRPr>
          </a:p>
        </p:txBody>
      </p:sp>
      <p:sp>
        <p:nvSpPr>
          <p:cNvPr id="759" name="Google Shape;759;p117"/>
          <p:cNvSpPr txBox="1"/>
          <p:nvPr/>
        </p:nvSpPr>
        <p:spPr>
          <a:xfrm>
            <a:off x="860225"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・スポンサードポスト　</a:t>
            </a:r>
            <a:r>
              <a:rPr b="0" i="0" lang="ja-JP" sz="1400" u="none" cap="none" strike="noStrike">
                <a:solidFill>
                  <a:srgbClr val="3F3F3F"/>
                </a:solidFill>
                <a:highlight>
                  <a:srgbClr val="FFFFFF"/>
                </a:highlight>
                <a:latin typeface="Meiryo"/>
                <a:ea typeface="Meiryo"/>
                <a:cs typeface="Meiryo"/>
                <a:sym typeface="Meiryo"/>
              </a:rPr>
              <a:t>編集部オリジナル記事制作プラン</a:t>
            </a:r>
            <a:endParaRPr b="0" i="0" sz="1400" u="none" cap="none" strike="noStrike">
              <a:solidFill>
                <a:schemeClr val="dk1"/>
              </a:solidFill>
              <a:latin typeface="Meiryo"/>
              <a:ea typeface="Meiryo"/>
              <a:cs typeface="Meiryo"/>
              <a:sym typeface="Meiryo"/>
            </a:endParaRPr>
          </a:p>
        </p:txBody>
      </p:sp>
      <p:sp>
        <p:nvSpPr>
          <p:cNvPr id="760" name="Google Shape;760;p117"/>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333333"/>
                </a:solidFill>
                <a:highlight>
                  <a:srgbClr val="FFFFFF"/>
                </a:highlight>
                <a:latin typeface="Meiryo"/>
                <a:ea typeface="Meiryo"/>
                <a:cs typeface="Meiryo"/>
                <a:sym typeface="Meiryo"/>
              </a:rPr>
              <a:t>「終わりのある脱毛」コース</a:t>
            </a:r>
            <a:endParaRPr b="0" i="0" sz="1400" u="none" cap="none" strike="noStrike">
              <a:solidFill>
                <a:srgbClr val="000000"/>
              </a:solidFill>
              <a:latin typeface="Meiryo"/>
              <a:ea typeface="Meiryo"/>
              <a:cs typeface="Meiryo"/>
              <a:sym typeface="Meiryo"/>
            </a:endParaRPr>
          </a:p>
        </p:txBody>
      </p:sp>
      <p:sp>
        <p:nvSpPr>
          <p:cNvPr id="761" name="Google Shape;761;p117"/>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762" name="Google Shape;762;p117"/>
          <p:cNvSpPr txBox="1"/>
          <p:nvPr/>
        </p:nvSpPr>
        <p:spPr>
          <a:xfrm>
            <a:off x="5827267" y="1499075"/>
            <a:ext cx="16586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400" u="sng" cap="none" strike="noStrike">
                <a:solidFill>
                  <a:srgbClr val="FF0000"/>
                </a:solidFill>
                <a:highlight>
                  <a:srgbClr val="FFFFFF"/>
                </a:highlight>
                <a:latin typeface="Meiryo"/>
                <a:ea typeface="Meiryo"/>
                <a:cs typeface="Meiryo"/>
                <a:sym typeface="Meiryo"/>
                <a:hlinkClick r:id="rId3">
                  <a:extLst>
                    <a:ext uri="{A12FA001-AC4F-418D-AE19-62706E023703}">
                      <ahyp:hlinkClr val="tx"/>
                    </a:ext>
                  </a:extLst>
                </a:hlinkClick>
              </a:rPr>
              <a:t>WEBタイアップ</a:t>
            </a:r>
            <a:endParaRPr b="0" i="0" sz="1400" u="none" cap="none" strike="noStrike">
              <a:solidFill>
                <a:srgbClr val="FF0000"/>
              </a:solidFill>
              <a:highlight>
                <a:srgbClr val="FFFFFF"/>
              </a:highlight>
              <a:latin typeface="Meiryo"/>
              <a:ea typeface="Meiryo"/>
              <a:cs typeface="Meiryo"/>
              <a:sym typeface="Meiryo"/>
            </a:endParaRPr>
          </a:p>
        </p:txBody>
      </p:sp>
      <p:pic>
        <p:nvPicPr>
          <p:cNvPr id="763" name="Google Shape;763;p117"/>
          <p:cNvPicPr preferRelativeResize="0"/>
          <p:nvPr/>
        </p:nvPicPr>
        <p:blipFill rotWithShape="1">
          <a:blip r:embed="rId4">
            <a:alphaModFix/>
          </a:blip>
          <a:srcRect b="0" l="0" r="0" t="0"/>
          <a:stretch/>
        </p:blipFill>
        <p:spPr>
          <a:xfrm>
            <a:off x="10688171" y="425936"/>
            <a:ext cx="2028143" cy="350957"/>
          </a:xfrm>
          <a:prstGeom prst="rect">
            <a:avLst/>
          </a:prstGeom>
          <a:noFill/>
          <a:ln>
            <a:noFill/>
          </a:ln>
        </p:spPr>
      </p:pic>
      <p:pic>
        <p:nvPicPr>
          <p:cNvPr id="764" name="Google Shape;764;p117"/>
          <p:cNvPicPr preferRelativeResize="0"/>
          <p:nvPr/>
        </p:nvPicPr>
        <p:blipFill rotWithShape="1">
          <a:blip r:embed="rId5">
            <a:alphaModFix/>
          </a:blip>
          <a:srcRect b="0" l="0" r="0" t="0"/>
          <a:stretch/>
        </p:blipFill>
        <p:spPr>
          <a:xfrm>
            <a:off x="5827267" y="1884054"/>
            <a:ext cx="2716746" cy="4523015"/>
          </a:xfrm>
          <a:prstGeom prst="rect">
            <a:avLst/>
          </a:prstGeom>
          <a:noFill/>
          <a:ln cap="flat" cmpd="sng" w="9525">
            <a:solidFill>
              <a:srgbClr val="BABABA"/>
            </a:solidFill>
            <a:prstDash val="solid"/>
            <a:round/>
            <a:headEnd len="sm" w="sm" type="none"/>
            <a:tailEnd len="sm" w="sm" type="none"/>
          </a:ln>
        </p:spPr>
      </p:pic>
      <p:pic>
        <p:nvPicPr>
          <p:cNvPr id="765" name="Google Shape;765;p117"/>
          <p:cNvPicPr preferRelativeResize="0"/>
          <p:nvPr/>
        </p:nvPicPr>
        <p:blipFill rotWithShape="1">
          <a:blip r:embed="rId6">
            <a:alphaModFix/>
          </a:blip>
          <a:srcRect b="0" l="0" r="0" t="0"/>
          <a:stretch/>
        </p:blipFill>
        <p:spPr>
          <a:xfrm>
            <a:off x="8759530" y="1899154"/>
            <a:ext cx="2723725" cy="2452087"/>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44"/>
          <p:cNvSpPr/>
          <p:nvPr/>
        </p:nvSpPr>
        <p:spPr>
          <a:xfrm>
            <a:off x="0" y="0"/>
            <a:ext cx="6882347" cy="7342188"/>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ja-JP" sz="1400" u="none" cap="none" strike="noStrike">
                <a:solidFill>
                  <a:schemeClr val="lt1"/>
                </a:solidFill>
                <a:latin typeface="Meiryo"/>
                <a:ea typeface="Meiryo"/>
                <a:cs typeface="Meiryo"/>
                <a:sym typeface="Meiryo"/>
              </a:rPr>
              <a:t> </a:t>
            </a:r>
            <a:endParaRPr b="0" i="0" sz="1400" u="none" cap="none" strike="noStrike">
              <a:solidFill>
                <a:schemeClr val="lt1"/>
              </a:solidFill>
              <a:latin typeface="Meiryo"/>
              <a:ea typeface="Meiryo"/>
              <a:cs typeface="Meiryo"/>
              <a:sym typeface="Meiryo"/>
            </a:endParaRPr>
          </a:p>
        </p:txBody>
      </p:sp>
      <p:sp>
        <p:nvSpPr>
          <p:cNvPr id="771" name="Google Shape;771;p44"/>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grpSp>
        <p:nvGrpSpPr>
          <p:cNvPr id="772" name="Google Shape;772;p44"/>
          <p:cNvGrpSpPr/>
          <p:nvPr/>
        </p:nvGrpSpPr>
        <p:grpSpPr>
          <a:xfrm>
            <a:off x="454453" y="278928"/>
            <a:ext cx="3144782" cy="831756"/>
            <a:chOff x="1214070" y="2930231"/>
            <a:chExt cx="4230067" cy="1118800"/>
          </a:xfrm>
        </p:grpSpPr>
        <p:sp>
          <p:nvSpPr>
            <p:cNvPr id="773" name="Google Shape;773;p44"/>
            <p:cNvSpPr/>
            <p:nvPr/>
          </p:nvSpPr>
          <p:spPr>
            <a:xfrm>
              <a:off x="1214070" y="2930231"/>
              <a:ext cx="4230067" cy="111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Meiryo"/>
                <a:ea typeface="Meiryo"/>
                <a:cs typeface="Meiryo"/>
                <a:sym typeface="Meiryo"/>
              </a:endParaRPr>
            </a:p>
          </p:txBody>
        </p:sp>
        <p:pic>
          <p:nvPicPr>
            <p:cNvPr descr="ãæ®ããã¨ããããã®ç·¨éå®¤ãé±æ«å¸ãã®ç»åæ¤ç´¢çµæ" id="774" name="Google Shape;774;p44"/>
            <p:cNvPicPr preferRelativeResize="0"/>
            <p:nvPr/>
          </p:nvPicPr>
          <p:blipFill rotWithShape="1">
            <a:blip r:embed="rId3">
              <a:alphaModFix/>
            </a:blip>
            <a:srcRect b="0" l="0" r="0" t="0"/>
            <a:stretch/>
          </p:blipFill>
          <p:spPr>
            <a:xfrm>
              <a:off x="1214070" y="3042557"/>
              <a:ext cx="4145736" cy="949103"/>
            </a:xfrm>
            <a:prstGeom prst="rect">
              <a:avLst/>
            </a:prstGeom>
            <a:noFill/>
            <a:ln>
              <a:noFill/>
            </a:ln>
          </p:spPr>
        </p:pic>
      </p:grpSp>
      <p:pic>
        <p:nvPicPr>
          <p:cNvPr id="775" name="Google Shape;775;p44"/>
          <p:cNvPicPr preferRelativeResize="0"/>
          <p:nvPr/>
        </p:nvPicPr>
        <p:blipFill rotWithShape="1">
          <a:blip r:embed="rId4">
            <a:alphaModFix/>
          </a:blip>
          <a:srcRect b="0" l="0" r="0" t="0"/>
          <a:stretch/>
        </p:blipFill>
        <p:spPr>
          <a:xfrm>
            <a:off x="6882347" y="0"/>
            <a:ext cx="7342188" cy="7342188"/>
          </a:xfrm>
          <a:prstGeom prst="rect">
            <a:avLst/>
          </a:prstGeom>
          <a:noFill/>
          <a:ln>
            <a:noFill/>
          </a:ln>
        </p:spPr>
      </p:pic>
      <p:sp>
        <p:nvSpPr>
          <p:cNvPr id="776" name="Google Shape;776;p44"/>
          <p:cNvSpPr/>
          <p:nvPr/>
        </p:nvSpPr>
        <p:spPr>
          <a:xfrm>
            <a:off x="3883259" y="364008"/>
            <a:ext cx="3590400" cy="856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p:txBody>
      </p:sp>
      <p:sp>
        <p:nvSpPr>
          <p:cNvPr id="777" name="Google Shape;777;p44"/>
          <p:cNvSpPr txBox="1"/>
          <p:nvPr/>
        </p:nvSpPr>
        <p:spPr>
          <a:xfrm>
            <a:off x="6363815" y="456663"/>
            <a:ext cx="1016755" cy="3651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※2024年2月時点</a:t>
            </a:r>
            <a:endParaRPr b="0"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※Google Analythicsにて計測</a:t>
            </a:r>
            <a:endParaRPr b="0" i="0" sz="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400" u="none" cap="none" strike="noStrike">
                <a:solidFill>
                  <a:srgbClr val="000000"/>
                </a:solidFill>
                <a:latin typeface="Meiryo"/>
                <a:ea typeface="Meiryo"/>
                <a:cs typeface="Meiryo"/>
                <a:sym typeface="Meiryo"/>
              </a:rPr>
              <a:t>※PV数は外部配信先込み、UU数は自社サイトのみの数値です。</a:t>
            </a:r>
            <a:endParaRPr b="0" i="0" sz="400" u="none" cap="none" strike="noStrike">
              <a:solidFill>
                <a:srgbClr val="000000"/>
              </a:solidFill>
              <a:latin typeface="Meiryo"/>
              <a:ea typeface="Meiryo"/>
              <a:cs typeface="Meiryo"/>
              <a:sym typeface="Meiryo"/>
            </a:endParaRPr>
          </a:p>
        </p:txBody>
      </p:sp>
      <p:sp>
        <p:nvSpPr>
          <p:cNvPr id="778" name="Google Shape;778;p44"/>
          <p:cNvSpPr/>
          <p:nvPr/>
        </p:nvSpPr>
        <p:spPr>
          <a:xfrm>
            <a:off x="3911835" y="423401"/>
            <a:ext cx="2768098" cy="796800"/>
          </a:xfrm>
          <a:prstGeom prst="rect">
            <a:avLst/>
          </a:prstGeom>
          <a:noFill/>
          <a:ln>
            <a:noFill/>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None/>
            </a:pPr>
            <a:r>
              <a:rPr b="1" i="0" lang="ja-JP" sz="2400" u="none" cap="none" strike="noStrike">
                <a:solidFill>
                  <a:srgbClr val="000000"/>
                </a:solidFill>
                <a:latin typeface="Meiryo"/>
                <a:ea typeface="Meiryo"/>
                <a:cs typeface="Meiryo"/>
                <a:sym typeface="Meiryo"/>
              </a:rPr>
              <a:t>2,101,669 </a:t>
            </a:r>
            <a:r>
              <a:rPr b="1" i="0" lang="ja-JP" sz="800" u="none" cap="none" strike="noStrike">
                <a:solidFill>
                  <a:srgbClr val="000000"/>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1200"/>
              </a:spcBef>
              <a:spcAft>
                <a:spcPts val="0"/>
              </a:spcAft>
              <a:buClr>
                <a:srgbClr val="000000"/>
              </a:buClr>
              <a:buSzPts val="2400"/>
              <a:buFont typeface="Arial"/>
              <a:buNone/>
            </a:pPr>
            <a:r>
              <a:rPr b="1" i="0" lang="ja-JP" sz="2400" u="none" cap="none" strike="noStrike">
                <a:solidFill>
                  <a:srgbClr val="000000"/>
                </a:solidFill>
                <a:latin typeface="Meiryo"/>
                <a:ea typeface="Meiryo"/>
                <a:cs typeface="Meiryo"/>
                <a:sym typeface="Meiryo"/>
              </a:rPr>
              <a:t>   473,782 </a:t>
            </a:r>
            <a:r>
              <a:rPr b="1" i="0" lang="ja-JP" sz="800" u="none" cap="none" strike="noStrike">
                <a:solidFill>
                  <a:schemeClr val="dk1"/>
                </a:solidFill>
                <a:latin typeface="Meiryo"/>
                <a:ea typeface="Meiryo"/>
                <a:cs typeface="Meiryo"/>
                <a:sym typeface="Meiryo"/>
              </a:rPr>
              <a:t>Unique Users</a:t>
            </a:r>
            <a:endParaRPr b="0" i="0" sz="800" u="none" cap="none" strike="noStrike">
              <a:solidFill>
                <a:schemeClr val="dk1"/>
              </a:solidFill>
              <a:latin typeface="Meiryo"/>
              <a:ea typeface="Meiryo"/>
              <a:cs typeface="Meiryo"/>
              <a:sym typeface="Meiryo"/>
            </a:endParaRPr>
          </a:p>
        </p:txBody>
      </p:sp>
      <p:sp>
        <p:nvSpPr>
          <p:cNvPr id="779" name="Google Shape;779;p44"/>
          <p:cNvSpPr/>
          <p:nvPr/>
        </p:nvSpPr>
        <p:spPr>
          <a:xfrm>
            <a:off x="709265" y="1431178"/>
            <a:ext cx="5654550" cy="585725"/>
          </a:xfrm>
          <a:prstGeom prst="rect">
            <a:avLst/>
          </a:prstGeom>
          <a:solidFill>
            <a:srgbClr val="0033CC">
              <a:alpha val="4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chemeClr val="lt1"/>
                </a:solidFill>
                <a:latin typeface="Meiryo"/>
                <a:ea typeface="Meiryo"/>
                <a:cs typeface="Meiryo"/>
                <a:sym typeface="Meiryo"/>
              </a:rPr>
              <a:t>サイトに</a:t>
            </a:r>
            <a:r>
              <a:rPr b="1" i="0" lang="ja-JP" sz="1800" u="none" cap="none" strike="noStrike">
                <a:solidFill>
                  <a:schemeClr val="lt1"/>
                </a:solidFill>
                <a:latin typeface="Meiryo"/>
                <a:ea typeface="Meiryo"/>
                <a:cs typeface="Meiryo"/>
                <a:sym typeface="Meiryo"/>
              </a:rPr>
              <a:t>週１回以上</a:t>
            </a:r>
            <a:r>
              <a:rPr b="1" i="0" lang="ja-JP" sz="1200" u="none" cap="none" strike="noStrike">
                <a:solidFill>
                  <a:schemeClr val="lt1"/>
                </a:solidFill>
                <a:latin typeface="Meiryo"/>
                <a:ea typeface="Meiryo"/>
                <a:cs typeface="Meiryo"/>
                <a:sym typeface="Meiryo"/>
              </a:rPr>
              <a:t>訪れている方が</a:t>
            </a:r>
            <a:r>
              <a:rPr b="1" i="0" lang="ja-JP" sz="1800" u="none" cap="none" strike="noStrike">
                <a:solidFill>
                  <a:schemeClr val="lt1"/>
                </a:solidFill>
                <a:latin typeface="Meiryo"/>
                <a:ea typeface="Meiryo"/>
                <a:cs typeface="Meiryo"/>
                <a:sym typeface="Meiryo"/>
              </a:rPr>
              <a:t>8割以上！</a:t>
            </a:r>
            <a:endParaRPr b="1" i="0" sz="18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chemeClr val="lt1"/>
                </a:solidFill>
                <a:latin typeface="Meiryo"/>
                <a:ea typeface="Meiryo"/>
                <a:cs typeface="Meiryo"/>
                <a:sym typeface="Meiryo"/>
              </a:rPr>
              <a:t>ファン層のエンゲージメントが高いメディアです。</a:t>
            </a:r>
            <a:endParaRPr b="1" i="0" sz="1200" u="none" cap="none" strike="noStrike">
              <a:solidFill>
                <a:schemeClr val="lt1"/>
              </a:solidFill>
              <a:latin typeface="Meiryo"/>
              <a:ea typeface="Meiryo"/>
              <a:cs typeface="Meiryo"/>
              <a:sym typeface="Meiryo"/>
            </a:endParaRPr>
          </a:p>
        </p:txBody>
      </p:sp>
      <p:pic>
        <p:nvPicPr>
          <p:cNvPr id="780" name="Google Shape;780;p44"/>
          <p:cNvPicPr preferRelativeResize="0"/>
          <p:nvPr/>
        </p:nvPicPr>
        <p:blipFill rotWithShape="1">
          <a:blip r:embed="rId5">
            <a:alphaModFix/>
          </a:blip>
          <a:srcRect b="0" l="0" r="0" t="0"/>
          <a:stretch/>
        </p:blipFill>
        <p:spPr>
          <a:xfrm>
            <a:off x="1300636" y="2567889"/>
            <a:ext cx="4007390" cy="4356182"/>
          </a:xfrm>
          <a:prstGeom prst="rect">
            <a:avLst/>
          </a:prstGeom>
          <a:noFill/>
          <a:ln>
            <a:noFill/>
          </a:ln>
        </p:spPr>
      </p:pic>
      <p:pic>
        <p:nvPicPr>
          <p:cNvPr id="781" name="Google Shape;781;p44"/>
          <p:cNvPicPr preferRelativeResize="0"/>
          <p:nvPr/>
        </p:nvPicPr>
        <p:blipFill rotWithShape="1">
          <a:blip r:embed="rId6">
            <a:alphaModFix/>
          </a:blip>
          <a:srcRect b="0" l="0" r="0" t="0"/>
          <a:stretch/>
        </p:blipFill>
        <p:spPr>
          <a:xfrm>
            <a:off x="223912" y="4411133"/>
            <a:ext cx="908634" cy="1157906"/>
          </a:xfrm>
          <a:prstGeom prst="rect">
            <a:avLst/>
          </a:prstGeom>
          <a:noFill/>
          <a:ln>
            <a:noFill/>
          </a:ln>
        </p:spPr>
      </p:pic>
      <p:pic>
        <p:nvPicPr>
          <p:cNvPr id="782" name="Google Shape;782;p44"/>
          <p:cNvPicPr preferRelativeResize="0"/>
          <p:nvPr/>
        </p:nvPicPr>
        <p:blipFill rotWithShape="1">
          <a:blip r:embed="rId7">
            <a:alphaModFix/>
          </a:blip>
          <a:srcRect b="0" l="0" r="0" t="0"/>
          <a:stretch/>
        </p:blipFill>
        <p:spPr>
          <a:xfrm>
            <a:off x="209739" y="5689549"/>
            <a:ext cx="928414" cy="1092252"/>
          </a:xfrm>
          <a:prstGeom prst="rect">
            <a:avLst/>
          </a:prstGeom>
          <a:noFill/>
          <a:ln>
            <a:noFill/>
          </a:ln>
        </p:spPr>
      </p:pic>
      <p:sp>
        <p:nvSpPr>
          <p:cNvPr id="783" name="Google Shape;783;p44"/>
          <p:cNvSpPr txBox="1"/>
          <p:nvPr/>
        </p:nvSpPr>
        <p:spPr>
          <a:xfrm>
            <a:off x="454453" y="2768630"/>
            <a:ext cx="223415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伊勢丹新宿店、</a:t>
            </a:r>
            <a:endParaRPr b="0" i="0" sz="105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三越日本橋店など</a:t>
            </a:r>
            <a:endParaRPr b="0" i="0" sz="105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百貨店イベントの実績あり</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Meiryo"/>
              <a:ea typeface="Meiryo"/>
              <a:cs typeface="Meiryo"/>
              <a:sym typeface="Meiryo"/>
            </a:endParaRPr>
          </a:p>
        </p:txBody>
      </p:sp>
      <p:sp>
        <p:nvSpPr>
          <p:cNvPr id="784" name="Google Shape;784;p44"/>
          <p:cNvSpPr txBox="1"/>
          <p:nvPr/>
        </p:nvSpPr>
        <p:spPr>
          <a:xfrm>
            <a:off x="4516506" y="4299047"/>
            <a:ext cx="2528324" cy="577081"/>
          </a:xfrm>
          <a:prstGeom prst="rect">
            <a:avLst/>
          </a:prstGeom>
          <a:solidFill>
            <a:schemeClr val="lt1">
              <a:alpha val="46666"/>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週１回以上訪れている方が82.2％</a:t>
            </a:r>
            <a:endParaRPr/>
          </a:p>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ほぼ毎日訪れている方　34.9％</a:t>
            </a:r>
            <a:endParaRPr/>
          </a:p>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ファン層のエンゲージメントが高い！</a:t>
            </a:r>
            <a:endParaRPr/>
          </a:p>
        </p:txBody>
      </p:sp>
      <p:sp>
        <p:nvSpPr>
          <p:cNvPr id="785" name="Google Shape;785;p44"/>
          <p:cNvSpPr txBox="1"/>
          <p:nvPr/>
        </p:nvSpPr>
        <p:spPr>
          <a:xfrm>
            <a:off x="1695255" y="2322080"/>
            <a:ext cx="34918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latin typeface="Meiryo"/>
                <a:ea typeface="Meiryo"/>
                <a:cs typeface="Meiryo"/>
                <a:sym typeface="Meiryo"/>
              </a:rPr>
              <a:t>暮らしとおしゃれ編集部の発信スタイル</a:t>
            </a:r>
            <a:endParaRPr/>
          </a:p>
        </p:txBody>
      </p:sp>
      <p:sp>
        <p:nvSpPr>
          <p:cNvPr id="786" name="Google Shape;786;p44"/>
          <p:cNvSpPr/>
          <p:nvPr/>
        </p:nvSpPr>
        <p:spPr>
          <a:xfrm>
            <a:off x="9599860" y="3147713"/>
            <a:ext cx="4303857" cy="1336363"/>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ja-JP" sz="1200" u="none" cap="none" strike="noStrike">
                <a:solidFill>
                  <a:schemeClr val="dk1"/>
                </a:solidFill>
                <a:latin typeface="Meiryo"/>
                <a:ea typeface="Meiryo"/>
                <a:cs typeface="Meiryo"/>
                <a:sym typeface="Meiryo"/>
              </a:rPr>
              <a:t>＜コアユーザー＞</a:t>
            </a:r>
            <a:endParaRPr b="0" i="0" sz="12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衣食住のすべてに興味があり</a:t>
            </a:r>
            <a:endParaRPr b="0" i="0" sz="18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毎日を心地よく、シンプルに暮らしたい</a:t>
            </a:r>
            <a:endParaRPr b="0" i="0" sz="18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30代後半〜50代前半の女性</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18"/>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業種別事例１　食品／</a:t>
            </a:r>
            <a:r>
              <a:rPr b="0" i="0" lang="ja-JP">
                <a:solidFill>
                  <a:srgbClr val="000000"/>
                </a:solidFill>
                <a:highlight>
                  <a:srgbClr val="FFFFFF"/>
                </a:highlight>
                <a:latin typeface="Meiryo"/>
                <a:ea typeface="Meiryo"/>
                <a:cs typeface="Meiryo"/>
                <a:sym typeface="Meiryo"/>
              </a:rPr>
              <a:t>パルシステム生活協同組合連合会様</a:t>
            </a:r>
            <a:endParaRPr>
              <a:solidFill>
                <a:schemeClr val="dk1"/>
              </a:solidFill>
              <a:latin typeface="Meiryo"/>
              <a:ea typeface="Meiryo"/>
              <a:cs typeface="Meiryo"/>
              <a:sym typeface="Meiryo"/>
            </a:endParaRPr>
          </a:p>
        </p:txBody>
      </p:sp>
      <p:sp>
        <p:nvSpPr>
          <p:cNvPr id="793" name="Google Shape;793;p118"/>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794" name="Google Shape;794;p118"/>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食品</a:t>
            </a:r>
            <a:endParaRPr b="1" i="0" sz="1200" u="none" cap="none" strike="noStrike">
              <a:solidFill>
                <a:srgbClr val="FFFFFF"/>
              </a:solidFill>
              <a:latin typeface="Meiryo"/>
              <a:ea typeface="Meiryo"/>
              <a:cs typeface="Meiryo"/>
              <a:sym typeface="Meiryo"/>
            </a:endParaRPr>
          </a:p>
        </p:txBody>
      </p:sp>
      <p:sp>
        <p:nvSpPr>
          <p:cNvPr id="795" name="Google Shape;795;p118"/>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000000"/>
                </a:solidFill>
                <a:highlight>
                  <a:srgbClr val="FFFFFF"/>
                </a:highlight>
                <a:latin typeface="Meiryo"/>
                <a:ea typeface="Meiryo"/>
                <a:cs typeface="Meiryo"/>
                <a:sym typeface="Meiryo"/>
              </a:rPr>
              <a:t>パルシステム生活協同組合連合会様</a:t>
            </a:r>
            <a:endParaRPr b="0" i="0" sz="1400" u="none" cap="none" strike="noStrike">
              <a:solidFill>
                <a:srgbClr val="000000"/>
              </a:solidFill>
              <a:latin typeface="Meiryo"/>
              <a:ea typeface="Meiryo"/>
              <a:cs typeface="Meiryo"/>
              <a:sym typeface="Meiryo"/>
            </a:endParaRPr>
          </a:p>
        </p:txBody>
      </p:sp>
      <p:sp>
        <p:nvSpPr>
          <p:cNvPr id="796" name="Google Shape;796;p118"/>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2024/03/25〜2024/04/21</a:t>
            </a:r>
            <a:endParaRPr b="0" i="0" sz="1400" u="none" cap="none" strike="noStrike">
              <a:solidFill>
                <a:schemeClr val="dk1"/>
              </a:solidFill>
              <a:latin typeface="Meiryo"/>
              <a:ea typeface="Meiryo"/>
              <a:cs typeface="Meiryo"/>
              <a:sym typeface="Meiryo"/>
            </a:endParaRPr>
          </a:p>
        </p:txBody>
      </p:sp>
      <p:sp>
        <p:nvSpPr>
          <p:cNvPr id="797" name="Google Shape;797;p118"/>
          <p:cNvSpPr txBox="1"/>
          <p:nvPr/>
        </p:nvSpPr>
        <p:spPr>
          <a:xfrm>
            <a:off x="857050" y="2720198"/>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798" name="Google Shape;798;p118"/>
          <p:cNvSpPr txBox="1"/>
          <p:nvPr/>
        </p:nvSpPr>
        <p:spPr>
          <a:xfrm>
            <a:off x="854800" y="3952332"/>
            <a:ext cx="4746300" cy="149070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highlight>
                  <a:srgbClr val="FFFFFF"/>
                </a:highlight>
                <a:latin typeface="Meiryo"/>
                <a:ea typeface="Meiryo"/>
                <a:cs typeface="Meiryo"/>
                <a:sym typeface="Meiryo"/>
              </a:rPr>
              <a:t>器店「IZUMO」を営む助野いづみさんに「魚を愉しむおためしセット」を試していただき、記事を作成しました。夫との2人で愉しむランチの場合、夫と子ども3人で囲む夕食の場合を紹介。さらにInstagramフィード投稿を実施。</a:t>
            </a:r>
            <a:endParaRPr b="0" i="0" sz="1400" u="none" cap="none" strike="noStrike">
              <a:solidFill>
                <a:srgbClr val="000000"/>
              </a:solidFill>
              <a:latin typeface="Meiryo"/>
              <a:ea typeface="Meiryo"/>
              <a:cs typeface="Meiryo"/>
              <a:sym typeface="Meiryo"/>
            </a:endParaRPr>
          </a:p>
        </p:txBody>
      </p:sp>
      <p:sp>
        <p:nvSpPr>
          <p:cNvPr id="799" name="Google Shape;799;p118"/>
          <p:cNvSpPr txBox="1"/>
          <p:nvPr/>
        </p:nvSpPr>
        <p:spPr>
          <a:xfrm>
            <a:off x="857050" y="3121367"/>
            <a:ext cx="4746300" cy="830966"/>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・スポンサードポスト</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・Instagramフィード投稿</a:t>
            </a:r>
            <a:endParaRPr b="0" i="0" sz="1400" u="none" cap="none" strike="noStrike">
              <a:solidFill>
                <a:schemeClr val="dk1"/>
              </a:solidFill>
              <a:latin typeface="Meiryo"/>
              <a:ea typeface="Meiryo"/>
              <a:cs typeface="Meiryo"/>
              <a:sym typeface="Meiryo"/>
            </a:endParaRPr>
          </a:p>
        </p:txBody>
      </p:sp>
      <p:sp>
        <p:nvSpPr>
          <p:cNvPr id="800" name="Google Shape;800;p118"/>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魚を愉しむおためしセット</a:t>
            </a:r>
            <a:endParaRPr b="0" i="0" sz="1400" u="none" cap="none" strike="noStrike">
              <a:solidFill>
                <a:srgbClr val="000000"/>
              </a:solidFill>
              <a:latin typeface="Meiryo"/>
              <a:ea typeface="Meiryo"/>
              <a:cs typeface="Meiryo"/>
              <a:sym typeface="Meiryo"/>
            </a:endParaRPr>
          </a:p>
        </p:txBody>
      </p:sp>
      <p:sp>
        <p:nvSpPr>
          <p:cNvPr id="801" name="Google Shape;801;p118"/>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802" name="Google Shape;802;p118"/>
          <p:cNvPicPr preferRelativeResize="0"/>
          <p:nvPr/>
        </p:nvPicPr>
        <p:blipFill rotWithShape="1">
          <a:blip r:embed="rId3">
            <a:alphaModFix/>
          </a:blip>
          <a:srcRect b="0" l="0" r="0" t="0"/>
          <a:stretch/>
        </p:blipFill>
        <p:spPr>
          <a:xfrm>
            <a:off x="10688172" y="364802"/>
            <a:ext cx="2028143" cy="464313"/>
          </a:xfrm>
          <a:prstGeom prst="rect">
            <a:avLst/>
          </a:prstGeom>
          <a:noFill/>
          <a:ln>
            <a:noFill/>
          </a:ln>
        </p:spPr>
      </p:pic>
      <p:sp>
        <p:nvSpPr>
          <p:cNvPr id="803" name="Google Shape;803;p118"/>
          <p:cNvSpPr txBox="1"/>
          <p:nvPr/>
        </p:nvSpPr>
        <p:spPr>
          <a:xfrm>
            <a:off x="5913635" y="1175808"/>
            <a:ext cx="241756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WEBタイアップ</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a:t>
            </a:r>
            <a:r>
              <a:rPr b="1" i="0" lang="ja-JP" sz="1400" u="sng" cap="none" strike="noStrike">
                <a:solidFill>
                  <a:srgbClr val="0066FF"/>
                </a:solidFill>
                <a:highlight>
                  <a:srgbClr val="FFFFFF"/>
                </a:highlight>
                <a:latin typeface="Meiryo"/>
                <a:ea typeface="Meiryo"/>
                <a:cs typeface="Meiryo"/>
                <a:sym typeface="Meiryo"/>
                <a:hlinkClick r:id="rId4">
                  <a:extLst>
                    <a:ext uri="{A12FA001-AC4F-418D-AE19-62706E023703}">
                      <ahyp:hlinkClr val="tx"/>
                    </a:ext>
                  </a:extLst>
                </a:hlinkClick>
              </a:rPr>
              <a:t>スポンサードポスト</a:t>
            </a:r>
            <a:r>
              <a:rPr b="1" i="0" lang="ja-JP" sz="1400" u="none" cap="none" strike="noStrike">
                <a:solidFill>
                  <a:srgbClr val="0066FF"/>
                </a:solidFill>
                <a:highlight>
                  <a:srgbClr val="FFFFFF"/>
                </a:highlight>
                <a:latin typeface="Meiryo"/>
                <a:ea typeface="Meiryo"/>
                <a:cs typeface="Meiryo"/>
                <a:sym typeface="Meiryo"/>
              </a:rPr>
              <a:t>）</a:t>
            </a:r>
            <a:endParaRPr b="1" i="0" sz="1400" u="none" cap="none" strike="noStrike">
              <a:solidFill>
                <a:srgbClr val="0066FF"/>
              </a:solidFill>
              <a:highlight>
                <a:srgbClr val="FFFFFF"/>
              </a:highlight>
              <a:latin typeface="Meiryo"/>
              <a:ea typeface="Meiryo"/>
              <a:cs typeface="Meiryo"/>
              <a:sym typeface="Meiryo"/>
            </a:endParaRPr>
          </a:p>
        </p:txBody>
      </p:sp>
      <p:pic>
        <p:nvPicPr>
          <p:cNvPr id="804" name="Google Shape;804;p118"/>
          <p:cNvPicPr preferRelativeResize="0"/>
          <p:nvPr/>
        </p:nvPicPr>
        <p:blipFill rotWithShape="1">
          <a:blip r:embed="rId5">
            <a:alphaModFix/>
          </a:blip>
          <a:srcRect b="0" l="0" r="0" t="0"/>
          <a:stretch/>
        </p:blipFill>
        <p:spPr>
          <a:xfrm>
            <a:off x="8664469" y="1713775"/>
            <a:ext cx="2879775" cy="1699770"/>
          </a:xfrm>
          <a:prstGeom prst="rect">
            <a:avLst/>
          </a:prstGeom>
          <a:noFill/>
          <a:ln cap="flat" cmpd="sng" w="9525">
            <a:solidFill>
              <a:srgbClr val="BABABA"/>
            </a:solidFill>
            <a:prstDash val="solid"/>
            <a:round/>
            <a:headEnd len="sm" w="sm" type="none"/>
            <a:tailEnd len="sm" w="sm" type="none"/>
          </a:ln>
        </p:spPr>
      </p:pic>
      <p:sp>
        <p:nvSpPr>
          <p:cNvPr id="805" name="Google Shape;805;p118"/>
          <p:cNvSpPr txBox="1"/>
          <p:nvPr/>
        </p:nvSpPr>
        <p:spPr>
          <a:xfrm>
            <a:off x="8641486" y="1215677"/>
            <a:ext cx="24175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0066FF"/>
                </a:solidFill>
                <a:highlight>
                  <a:srgbClr val="FFFFFF"/>
                </a:highlight>
                <a:latin typeface="Meiryo"/>
                <a:ea typeface="Meiryo"/>
                <a:cs typeface="Meiryo"/>
                <a:sym typeface="Meiryo"/>
                <a:hlinkClick r:id="rId6">
                  <a:extLst>
                    <a:ext uri="{A12FA001-AC4F-418D-AE19-62706E023703}">
                      <ahyp:hlinkClr val="tx"/>
                    </a:ext>
                  </a:extLst>
                </a:hlinkClick>
              </a:rPr>
              <a:t>Instagramフィード投稿</a:t>
            </a:r>
            <a:endParaRPr b="1" i="0" sz="1400" u="none" cap="none" strike="noStrike">
              <a:solidFill>
                <a:srgbClr val="0066FF"/>
              </a:solidFill>
              <a:highlight>
                <a:srgbClr val="FFFFFF"/>
              </a:highlight>
              <a:latin typeface="Meiryo"/>
              <a:ea typeface="Meiryo"/>
              <a:cs typeface="Meiryo"/>
              <a:sym typeface="Meiryo"/>
            </a:endParaRPr>
          </a:p>
        </p:txBody>
      </p:sp>
      <p:pic>
        <p:nvPicPr>
          <p:cNvPr id="806" name="Google Shape;806;p118"/>
          <p:cNvPicPr preferRelativeResize="0"/>
          <p:nvPr/>
        </p:nvPicPr>
        <p:blipFill rotWithShape="1">
          <a:blip r:embed="rId7">
            <a:alphaModFix/>
          </a:blip>
          <a:srcRect b="0" l="0" r="0" t="0"/>
          <a:stretch/>
        </p:blipFill>
        <p:spPr>
          <a:xfrm>
            <a:off x="6063818" y="1699028"/>
            <a:ext cx="2016707" cy="1629662"/>
          </a:xfrm>
          <a:prstGeom prst="rect">
            <a:avLst/>
          </a:prstGeom>
          <a:noFill/>
          <a:ln cap="flat" cmpd="sng" w="9525">
            <a:solidFill>
              <a:srgbClr val="BABABA"/>
            </a:solidFill>
            <a:prstDash val="solid"/>
            <a:round/>
            <a:headEnd len="sm" w="sm" type="none"/>
            <a:tailEnd len="sm" w="sm" type="none"/>
          </a:ln>
        </p:spPr>
      </p:pic>
      <p:pic>
        <p:nvPicPr>
          <p:cNvPr id="807" name="Google Shape;807;p118"/>
          <p:cNvPicPr preferRelativeResize="0"/>
          <p:nvPr/>
        </p:nvPicPr>
        <p:blipFill rotWithShape="1">
          <a:blip r:embed="rId8">
            <a:alphaModFix/>
          </a:blip>
          <a:srcRect b="0" l="0" r="0" t="0"/>
          <a:stretch/>
        </p:blipFill>
        <p:spPr>
          <a:xfrm>
            <a:off x="6063818" y="3371444"/>
            <a:ext cx="2016707" cy="1592400"/>
          </a:xfrm>
          <a:prstGeom prst="rect">
            <a:avLst/>
          </a:prstGeom>
          <a:noFill/>
          <a:ln>
            <a:noFill/>
          </a:ln>
        </p:spPr>
      </p:pic>
      <p:pic>
        <p:nvPicPr>
          <p:cNvPr id="808" name="Google Shape;808;p118"/>
          <p:cNvPicPr preferRelativeResize="0"/>
          <p:nvPr/>
        </p:nvPicPr>
        <p:blipFill rotWithShape="1">
          <a:blip r:embed="rId9">
            <a:alphaModFix/>
          </a:blip>
          <a:srcRect b="0" l="0" r="0" t="0"/>
          <a:stretch/>
        </p:blipFill>
        <p:spPr>
          <a:xfrm>
            <a:off x="6096802" y="5006598"/>
            <a:ext cx="1964624" cy="1554106"/>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19"/>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業種別事例２　トイレタリー（スキンケア）／</a:t>
            </a:r>
            <a:r>
              <a:rPr lang="ja-JP" sz="1800">
                <a:solidFill>
                  <a:srgbClr val="1F1F1F"/>
                </a:solidFill>
                <a:latin typeface="Meiryo"/>
                <a:ea typeface="Meiryo"/>
                <a:cs typeface="Meiryo"/>
                <a:sym typeface="Meiryo"/>
              </a:rPr>
              <a:t>ロート製薬</a:t>
            </a:r>
            <a:r>
              <a:rPr b="1" i="0" lang="ja-JP" sz="1800" u="none" cap="none" strike="noStrike">
                <a:solidFill>
                  <a:srgbClr val="000000"/>
                </a:solidFill>
                <a:latin typeface="Meiryo"/>
                <a:ea typeface="Meiryo"/>
                <a:cs typeface="Meiryo"/>
                <a:sym typeface="Meiryo"/>
              </a:rPr>
              <a:t>様</a:t>
            </a:r>
            <a:endParaRPr>
              <a:solidFill>
                <a:schemeClr val="dk1"/>
              </a:solidFill>
              <a:latin typeface="Meiryo"/>
              <a:ea typeface="Meiryo"/>
              <a:cs typeface="Meiryo"/>
              <a:sym typeface="Meiryo"/>
            </a:endParaRPr>
          </a:p>
        </p:txBody>
      </p:sp>
      <p:sp>
        <p:nvSpPr>
          <p:cNvPr id="815" name="Google Shape;815;p119"/>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816" name="Google Shape;816;p119"/>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トイレタリー（スキンケア）</a:t>
            </a:r>
            <a:endParaRPr b="1" i="0" sz="1200" u="none" cap="none" strike="noStrike">
              <a:solidFill>
                <a:srgbClr val="FFFFFF"/>
              </a:solidFill>
              <a:latin typeface="Meiryo"/>
              <a:ea typeface="Meiryo"/>
              <a:cs typeface="Meiryo"/>
              <a:sym typeface="Meiryo"/>
            </a:endParaRPr>
          </a:p>
        </p:txBody>
      </p:sp>
      <p:sp>
        <p:nvSpPr>
          <p:cNvPr id="817" name="Google Shape;817;p119"/>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 </a:t>
            </a:r>
            <a:r>
              <a:rPr b="0" i="0" lang="ja-JP" sz="1400" u="none" cap="none" strike="noStrike">
                <a:solidFill>
                  <a:schemeClr val="dk1"/>
                </a:solidFill>
                <a:latin typeface="Meiryo"/>
                <a:ea typeface="Meiryo"/>
                <a:cs typeface="Meiryo"/>
                <a:sym typeface="Meiryo"/>
              </a:rPr>
              <a:t>ロート製薬</a:t>
            </a:r>
            <a:r>
              <a:rPr b="0" i="0" lang="ja-JP" sz="1400" u="none" cap="none" strike="noStrike">
                <a:solidFill>
                  <a:srgbClr val="4E3428"/>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818" name="Google Shape;818;p119"/>
          <p:cNvSpPr txBox="1"/>
          <p:nvPr/>
        </p:nvSpPr>
        <p:spPr>
          <a:xfrm>
            <a:off x="846400" y="2312371"/>
            <a:ext cx="4746300" cy="104641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highlight>
                  <a:srgbClr val="FFFFFF"/>
                </a:highlight>
                <a:latin typeface="Meiryo"/>
                <a:ea typeface="Meiryo"/>
                <a:cs typeface="Meiryo"/>
                <a:sym typeface="Meiryo"/>
              </a:rPr>
              <a:t>１回目</a:t>
            </a:r>
            <a:r>
              <a:rPr b="0" i="0" lang="ja-JP" sz="1400" u="none" cap="none" strike="noStrike">
                <a:solidFill>
                  <a:schemeClr val="dk1"/>
                </a:solidFill>
                <a:highlight>
                  <a:srgbClr val="FFFFFF"/>
                </a:highlight>
                <a:latin typeface="Meiryo"/>
                <a:ea typeface="Meiryo"/>
                <a:cs typeface="Meiryo"/>
                <a:sym typeface="Meiryo"/>
              </a:rPr>
              <a:t>　</a:t>
            </a:r>
            <a:r>
              <a:rPr b="0" i="0" lang="ja-JP" sz="1400" u="none" cap="none" strike="noStrike">
                <a:solidFill>
                  <a:schemeClr val="dk1"/>
                </a:solidFill>
                <a:latin typeface="Meiryo"/>
                <a:ea typeface="Meiryo"/>
                <a:cs typeface="Meiryo"/>
                <a:sym typeface="Meiryo"/>
              </a:rPr>
              <a:t>2024/01/10〜2024/02/06</a:t>
            </a:r>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２回目　2024/01/24〜2024/02/20</a:t>
            </a:r>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３回目　2024/02/07〜2024/03/05</a:t>
            </a:r>
            <a:endParaRPr b="0" i="0" sz="1400" u="none" cap="none" strike="noStrike">
              <a:solidFill>
                <a:schemeClr val="dk1"/>
              </a:solidFill>
              <a:latin typeface="Meiryo"/>
              <a:ea typeface="Meiryo"/>
              <a:cs typeface="Meiryo"/>
              <a:sym typeface="Meiryo"/>
            </a:endParaRPr>
          </a:p>
        </p:txBody>
      </p:sp>
      <p:sp>
        <p:nvSpPr>
          <p:cNvPr id="819" name="Google Shape;819;p119"/>
          <p:cNvSpPr txBox="1"/>
          <p:nvPr/>
        </p:nvSpPr>
        <p:spPr>
          <a:xfrm>
            <a:off x="846400" y="3353463"/>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820" name="Google Shape;820;p119"/>
          <p:cNvSpPr txBox="1"/>
          <p:nvPr/>
        </p:nvSpPr>
        <p:spPr>
          <a:xfrm>
            <a:off x="846400" y="4388578"/>
            <a:ext cx="4669113" cy="1202748"/>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highlight>
                  <a:srgbClr val="FFFFFF"/>
                </a:highlight>
                <a:latin typeface="Meiryo"/>
                <a:ea typeface="Meiryo"/>
                <a:cs typeface="Meiryo"/>
                <a:sym typeface="Meiryo"/>
              </a:rPr>
              <a:t>スポンサードポスト３本を連載形式にしたことで、記事の回遊が生まれました。30代、40代の読者も多いですが、今回は素敵な「60代」という形でアッパー層をモデルに起用しました。</a:t>
            </a:r>
            <a:endParaRPr b="0" i="0" sz="1400" u="none" cap="none" strike="noStrike">
              <a:solidFill>
                <a:srgbClr val="000000"/>
              </a:solidFill>
              <a:highlight>
                <a:srgbClr val="FFFFFF"/>
              </a:highlight>
              <a:latin typeface="Meiryo"/>
              <a:ea typeface="Meiryo"/>
              <a:cs typeface="Meiryo"/>
              <a:sym typeface="Meiryo"/>
            </a:endParaRPr>
          </a:p>
        </p:txBody>
      </p:sp>
      <p:sp>
        <p:nvSpPr>
          <p:cNvPr id="821" name="Google Shape;821;p119"/>
          <p:cNvSpPr txBox="1"/>
          <p:nvPr/>
        </p:nvSpPr>
        <p:spPr>
          <a:xfrm>
            <a:off x="846400" y="3764867"/>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・スポンサードポスト×3本</a:t>
            </a:r>
            <a:endParaRPr b="0" i="0" sz="1400" u="none" cap="none" strike="noStrike">
              <a:solidFill>
                <a:srgbClr val="000000"/>
              </a:solidFill>
              <a:latin typeface="Meiryo"/>
              <a:ea typeface="Meiryo"/>
              <a:cs typeface="Meiryo"/>
              <a:sym typeface="Meiryo"/>
            </a:endParaRPr>
          </a:p>
        </p:txBody>
      </p:sp>
      <p:sp>
        <p:nvSpPr>
          <p:cNvPr id="822" name="Google Shape;822;p119"/>
          <p:cNvSpPr txBox="1"/>
          <p:nvPr/>
        </p:nvSpPr>
        <p:spPr>
          <a:xfrm>
            <a:off x="857050" y="191001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極潤</a:t>
            </a:r>
            <a:endParaRPr b="0" i="0" sz="1400" u="none" cap="none" strike="noStrike">
              <a:solidFill>
                <a:srgbClr val="000000"/>
              </a:solidFill>
              <a:latin typeface="Meiryo"/>
              <a:ea typeface="Meiryo"/>
              <a:cs typeface="Meiryo"/>
              <a:sym typeface="Meiryo"/>
            </a:endParaRPr>
          </a:p>
        </p:txBody>
      </p:sp>
      <p:sp>
        <p:nvSpPr>
          <p:cNvPr id="823" name="Google Shape;823;p119"/>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824" name="Google Shape;824;p119"/>
          <p:cNvPicPr preferRelativeResize="0"/>
          <p:nvPr/>
        </p:nvPicPr>
        <p:blipFill rotWithShape="1">
          <a:blip r:embed="rId3">
            <a:alphaModFix/>
          </a:blip>
          <a:srcRect b="0" l="0" r="0" t="0"/>
          <a:stretch/>
        </p:blipFill>
        <p:spPr>
          <a:xfrm>
            <a:off x="10688172" y="364802"/>
            <a:ext cx="2028143" cy="464313"/>
          </a:xfrm>
          <a:prstGeom prst="rect">
            <a:avLst/>
          </a:prstGeom>
          <a:noFill/>
          <a:ln>
            <a:noFill/>
          </a:ln>
        </p:spPr>
      </p:pic>
      <p:pic>
        <p:nvPicPr>
          <p:cNvPr id="825" name="Google Shape;825;p119"/>
          <p:cNvPicPr preferRelativeResize="0"/>
          <p:nvPr/>
        </p:nvPicPr>
        <p:blipFill rotWithShape="1">
          <a:blip r:embed="rId4">
            <a:alphaModFix/>
          </a:blip>
          <a:srcRect b="0" l="0" r="0" t="0"/>
          <a:stretch/>
        </p:blipFill>
        <p:spPr>
          <a:xfrm>
            <a:off x="5984444" y="1508012"/>
            <a:ext cx="1524791" cy="1227828"/>
          </a:xfrm>
          <a:prstGeom prst="rect">
            <a:avLst/>
          </a:prstGeom>
          <a:noFill/>
          <a:ln cap="flat" cmpd="sng" w="9525">
            <a:solidFill>
              <a:srgbClr val="BABABA"/>
            </a:solidFill>
            <a:prstDash val="solid"/>
            <a:round/>
            <a:headEnd len="sm" w="sm" type="none"/>
            <a:tailEnd len="sm" w="sm" type="none"/>
          </a:ln>
        </p:spPr>
      </p:pic>
      <p:pic>
        <p:nvPicPr>
          <p:cNvPr id="826" name="Google Shape;826;p119"/>
          <p:cNvPicPr preferRelativeResize="0"/>
          <p:nvPr/>
        </p:nvPicPr>
        <p:blipFill rotWithShape="1">
          <a:blip r:embed="rId5">
            <a:alphaModFix/>
          </a:blip>
          <a:srcRect b="0" l="0" r="0" t="0"/>
          <a:stretch/>
        </p:blipFill>
        <p:spPr>
          <a:xfrm>
            <a:off x="7509235" y="1495360"/>
            <a:ext cx="1524907" cy="1211570"/>
          </a:xfrm>
          <a:prstGeom prst="rect">
            <a:avLst/>
          </a:prstGeom>
          <a:noFill/>
          <a:ln cap="flat" cmpd="sng" w="9525">
            <a:solidFill>
              <a:srgbClr val="BABABA"/>
            </a:solidFill>
            <a:prstDash val="solid"/>
            <a:round/>
            <a:headEnd len="sm" w="sm" type="none"/>
            <a:tailEnd len="sm" w="sm" type="none"/>
          </a:ln>
        </p:spPr>
      </p:pic>
      <p:pic>
        <p:nvPicPr>
          <p:cNvPr id="827" name="Google Shape;827;p119"/>
          <p:cNvPicPr preferRelativeResize="0"/>
          <p:nvPr/>
        </p:nvPicPr>
        <p:blipFill rotWithShape="1">
          <a:blip r:embed="rId6">
            <a:alphaModFix/>
          </a:blip>
          <a:srcRect b="0" l="0" r="0" t="0"/>
          <a:stretch/>
        </p:blipFill>
        <p:spPr>
          <a:xfrm>
            <a:off x="5984444" y="3065308"/>
            <a:ext cx="1528297" cy="1211571"/>
          </a:xfrm>
          <a:prstGeom prst="rect">
            <a:avLst/>
          </a:prstGeom>
          <a:noFill/>
          <a:ln cap="flat" cmpd="sng" w="9525">
            <a:solidFill>
              <a:srgbClr val="BABABA"/>
            </a:solidFill>
            <a:prstDash val="solid"/>
            <a:round/>
            <a:headEnd len="sm" w="sm" type="none"/>
            <a:tailEnd len="sm" w="sm" type="none"/>
          </a:ln>
        </p:spPr>
      </p:pic>
      <p:pic>
        <p:nvPicPr>
          <p:cNvPr id="828" name="Google Shape;828;p119"/>
          <p:cNvPicPr preferRelativeResize="0"/>
          <p:nvPr/>
        </p:nvPicPr>
        <p:blipFill rotWithShape="1">
          <a:blip r:embed="rId7">
            <a:alphaModFix/>
          </a:blip>
          <a:srcRect b="0" l="0" r="0" t="0"/>
          <a:stretch/>
        </p:blipFill>
        <p:spPr>
          <a:xfrm>
            <a:off x="7509235" y="3042630"/>
            <a:ext cx="1542646" cy="1223345"/>
          </a:xfrm>
          <a:prstGeom prst="rect">
            <a:avLst/>
          </a:prstGeom>
          <a:noFill/>
          <a:ln>
            <a:noFill/>
          </a:ln>
        </p:spPr>
      </p:pic>
      <p:pic>
        <p:nvPicPr>
          <p:cNvPr id="829" name="Google Shape;829;p119"/>
          <p:cNvPicPr preferRelativeResize="0"/>
          <p:nvPr/>
        </p:nvPicPr>
        <p:blipFill rotWithShape="1">
          <a:blip r:embed="rId8">
            <a:alphaModFix/>
          </a:blip>
          <a:srcRect b="0" l="0" r="0" t="0"/>
          <a:stretch/>
        </p:blipFill>
        <p:spPr>
          <a:xfrm>
            <a:off x="5962410" y="4644558"/>
            <a:ext cx="1537369" cy="1223345"/>
          </a:xfrm>
          <a:prstGeom prst="rect">
            <a:avLst/>
          </a:prstGeom>
          <a:noFill/>
          <a:ln cap="flat" cmpd="sng" w="9525">
            <a:solidFill>
              <a:srgbClr val="BABABA"/>
            </a:solidFill>
            <a:prstDash val="solid"/>
            <a:round/>
            <a:headEnd len="sm" w="sm" type="none"/>
            <a:tailEnd len="sm" w="sm" type="none"/>
          </a:ln>
        </p:spPr>
      </p:pic>
      <p:pic>
        <p:nvPicPr>
          <p:cNvPr id="830" name="Google Shape;830;p119"/>
          <p:cNvPicPr preferRelativeResize="0"/>
          <p:nvPr/>
        </p:nvPicPr>
        <p:blipFill rotWithShape="1">
          <a:blip r:embed="rId9">
            <a:alphaModFix/>
          </a:blip>
          <a:srcRect b="0" l="0" r="0" t="0"/>
          <a:stretch/>
        </p:blipFill>
        <p:spPr>
          <a:xfrm>
            <a:off x="7536912" y="4622271"/>
            <a:ext cx="1519561" cy="1202749"/>
          </a:xfrm>
          <a:prstGeom prst="rect">
            <a:avLst/>
          </a:prstGeom>
          <a:noFill/>
          <a:ln cap="flat" cmpd="sng" w="9525">
            <a:solidFill>
              <a:srgbClr val="BABABA"/>
            </a:solidFill>
            <a:prstDash val="solid"/>
            <a:round/>
            <a:headEnd len="sm" w="sm" type="none"/>
            <a:tailEnd len="sm" w="sm" type="none"/>
          </a:ln>
        </p:spPr>
      </p:pic>
      <p:sp>
        <p:nvSpPr>
          <p:cNvPr id="831" name="Google Shape;831;p119"/>
          <p:cNvSpPr txBox="1"/>
          <p:nvPr/>
        </p:nvSpPr>
        <p:spPr>
          <a:xfrm>
            <a:off x="5913634" y="1175808"/>
            <a:ext cx="57886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latin typeface="Meiryo"/>
                <a:ea typeface="Meiryo"/>
                <a:cs typeface="Meiryo"/>
                <a:sym typeface="Meiryo"/>
              </a:rPr>
              <a:t>連載名　</a:t>
            </a:r>
            <a:r>
              <a:rPr b="1" i="0" lang="ja-JP" sz="1400" u="none" cap="none" strike="noStrike">
                <a:solidFill>
                  <a:srgbClr val="0066FF"/>
                </a:solidFill>
                <a:highlight>
                  <a:srgbClr val="FFFFFF"/>
                </a:highlight>
                <a:latin typeface="Meiryo"/>
                <a:ea typeface="Meiryo"/>
                <a:cs typeface="Meiryo"/>
                <a:sym typeface="Meiryo"/>
              </a:rPr>
              <a:t>【60代。今の自分が一番好き】</a:t>
            </a:r>
            <a:endParaRPr/>
          </a:p>
        </p:txBody>
      </p:sp>
      <p:sp>
        <p:nvSpPr>
          <p:cNvPr id="832" name="Google Shape;832;p119"/>
          <p:cNvSpPr txBox="1"/>
          <p:nvPr/>
        </p:nvSpPr>
        <p:spPr>
          <a:xfrm>
            <a:off x="9198878" y="1483585"/>
            <a:ext cx="3337428"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10">
                  <a:extLst>
                    <a:ext uri="{A12FA001-AC4F-418D-AE19-62706E023703}">
                      <ahyp:hlinkClr val="tx"/>
                    </a:ext>
                  </a:extLst>
                </a:hlinkClick>
              </a:rPr>
              <a:t>１回目</a:t>
            </a:r>
            <a:endParaRPr b="1" i="0" sz="1000" u="sng" cap="none" strike="noStrike">
              <a:solidFill>
                <a:srgbClr val="0066FF"/>
              </a:solidFill>
              <a:highlight>
                <a:srgbClr val="FFFFFF"/>
              </a:highlight>
              <a:latin typeface="Meiryo"/>
              <a:ea typeface="Meiryo"/>
              <a:cs typeface="Meiryo"/>
              <a:sym typeface="Meiryo"/>
              <a:hlinkClick r:id="rId11">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12">
                  <a:extLst>
                    <a:ext uri="{A12FA001-AC4F-418D-AE19-62706E023703}">
                      <ahyp:hlinkClr val="tx"/>
                    </a:ext>
                  </a:extLst>
                </a:hlinkClick>
              </a:rPr>
              <a:t>東京・葉山の二拠点の次はイタリアで田舎暮らし？</a:t>
            </a:r>
            <a:endParaRPr b="1" i="0" sz="1000" u="sng" cap="none" strike="noStrike">
              <a:solidFill>
                <a:srgbClr val="0066FF"/>
              </a:solidFill>
              <a:highlight>
                <a:srgbClr val="FFFFFF"/>
              </a:highlight>
              <a:latin typeface="Meiryo"/>
              <a:ea typeface="Meiryo"/>
              <a:cs typeface="Meiryo"/>
              <a:sym typeface="Meiryo"/>
              <a:hlinkClick r:id="rId13">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14">
                  <a:extLst>
                    <a:ext uri="{A12FA001-AC4F-418D-AE19-62706E023703}">
                      <ahyp:hlinkClr val="tx"/>
                    </a:ext>
                  </a:extLst>
                </a:hlinkClick>
              </a:rPr>
              <a:t>「ポンナレット」主宰・江波戸玲子さん</a:t>
            </a:r>
            <a:r>
              <a:rPr b="1" i="0" lang="ja-JP" sz="1400" u="sng" cap="none" strike="noStrike">
                <a:solidFill>
                  <a:srgbClr val="0066FF"/>
                </a:solidFill>
                <a:highlight>
                  <a:srgbClr val="FFFFFF"/>
                </a:highlight>
                <a:latin typeface="Meiryo"/>
                <a:ea typeface="Meiryo"/>
                <a:cs typeface="Meiryo"/>
                <a:sym typeface="Meiryo"/>
                <a:hlinkClick r:id="rId15">
                  <a:extLst>
                    <a:ext uri="{A12FA001-AC4F-418D-AE19-62706E023703}">
                      <ahyp:hlinkClr val="tx"/>
                    </a:ext>
                  </a:extLst>
                </a:hlinkClick>
              </a:rPr>
              <a:t>】</a:t>
            </a:r>
            <a:endParaRPr b="1" i="0" sz="1400" u="none" cap="none" strike="noStrike">
              <a:solidFill>
                <a:srgbClr val="0066FF"/>
              </a:solidFill>
              <a:highlight>
                <a:srgbClr val="FFFFFF"/>
              </a:highlight>
              <a:latin typeface="Meiryo"/>
              <a:ea typeface="Meiryo"/>
              <a:cs typeface="Meiryo"/>
              <a:sym typeface="Meiryo"/>
            </a:endParaRPr>
          </a:p>
        </p:txBody>
      </p:sp>
      <p:sp>
        <p:nvSpPr>
          <p:cNvPr id="833" name="Google Shape;833;p119"/>
          <p:cNvSpPr txBox="1"/>
          <p:nvPr/>
        </p:nvSpPr>
        <p:spPr>
          <a:xfrm>
            <a:off x="9189033" y="2987380"/>
            <a:ext cx="578860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16">
                  <a:extLst>
                    <a:ext uri="{A12FA001-AC4F-418D-AE19-62706E023703}">
                      <ahyp:hlinkClr val="tx"/>
                    </a:ext>
                  </a:extLst>
                </a:hlinkClick>
              </a:rPr>
              <a:t>２回目</a:t>
            </a:r>
            <a:endParaRPr b="1" i="0" sz="1000" u="sng" cap="none" strike="noStrike">
              <a:solidFill>
                <a:srgbClr val="0066FF"/>
              </a:solidFill>
              <a:highlight>
                <a:srgbClr val="FFFFFF"/>
              </a:highlight>
              <a:latin typeface="Meiryo"/>
              <a:ea typeface="Meiryo"/>
              <a:cs typeface="Meiryo"/>
              <a:sym typeface="Meiryo"/>
              <a:hlinkClick r:id="rId17">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18">
                  <a:extLst>
                    <a:ext uri="{A12FA001-AC4F-418D-AE19-62706E023703}">
                      <ahyp:hlinkClr val="tx"/>
                    </a:ext>
                  </a:extLst>
                </a:hlinkClick>
              </a:rPr>
              <a:t>57歳で山口から上京。</a:t>
            </a:r>
            <a:endParaRPr b="1" i="0" sz="1000" u="sng" cap="none" strike="noStrike">
              <a:solidFill>
                <a:srgbClr val="0066FF"/>
              </a:solidFill>
              <a:highlight>
                <a:srgbClr val="FFFFFF"/>
              </a:highlight>
              <a:latin typeface="Meiryo"/>
              <a:ea typeface="Meiryo"/>
              <a:cs typeface="Meiryo"/>
              <a:sym typeface="Meiryo"/>
              <a:hlinkClick r:id="rId19">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20">
                  <a:extLst>
                    <a:ext uri="{A12FA001-AC4F-418D-AE19-62706E023703}">
                      <ahyp:hlinkClr val="tx"/>
                    </a:ext>
                  </a:extLst>
                </a:hlinkClick>
              </a:rPr>
              <a:t>今だからこそできる役割と居場所を見つけた山村ヒロミさん</a:t>
            </a:r>
            <a:endParaRPr b="1" i="0" sz="1000" u="none" cap="none" strike="noStrike">
              <a:solidFill>
                <a:srgbClr val="0066FF"/>
              </a:solidFill>
              <a:highlight>
                <a:srgbClr val="FFFFFF"/>
              </a:highlight>
              <a:latin typeface="Meiryo"/>
              <a:ea typeface="Meiryo"/>
              <a:cs typeface="Meiryo"/>
              <a:sym typeface="Meiryo"/>
            </a:endParaRPr>
          </a:p>
        </p:txBody>
      </p:sp>
      <p:sp>
        <p:nvSpPr>
          <p:cNvPr id="834" name="Google Shape;834;p119"/>
          <p:cNvSpPr txBox="1"/>
          <p:nvPr/>
        </p:nvSpPr>
        <p:spPr>
          <a:xfrm>
            <a:off x="9189033" y="4607389"/>
            <a:ext cx="351117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21">
                  <a:extLst>
                    <a:ext uri="{A12FA001-AC4F-418D-AE19-62706E023703}">
                      <ahyp:hlinkClr val="tx"/>
                    </a:ext>
                  </a:extLst>
                </a:hlinkClick>
              </a:rPr>
              <a:t>３回目</a:t>
            </a:r>
            <a:endParaRPr b="1" i="0" sz="1000" u="sng" cap="none" strike="noStrike">
              <a:solidFill>
                <a:srgbClr val="0066FF"/>
              </a:solidFill>
              <a:highlight>
                <a:srgbClr val="FFFFFF"/>
              </a:highlight>
              <a:latin typeface="Meiryo"/>
              <a:ea typeface="Meiryo"/>
              <a:cs typeface="Meiryo"/>
              <a:sym typeface="Meiryo"/>
              <a:hlinkClick r:id="rId22">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23">
                  <a:extLst>
                    <a:ext uri="{A12FA001-AC4F-418D-AE19-62706E023703}">
                      <ahyp:hlinkClr val="tx"/>
                    </a:ext>
                  </a:extLst>
                </a:hlinkClick>
              </a:rPr>
              <a:t>大谷翔平選手のニュースを手掛け、</a:t>
            </a:r>
            <a:endParaRPr b="1" i="0" sz="1000" u="sng" cap="none" strike="noStrike">
              <a:solidFill>
                <a:srgbClr val="0066FF"/>
              </a:solidFill>
              <a:highlight>
                <a:srgbClr val="FFFFFF"/>
              </a:highlight>
              <a:latin typeface="Meiryo"/>
              <a:ea typeface="Meiryo"/>
              <a:cs typeface="Meiryo"/>
              <a:sym typeface="Meiryo"/>
              <a:hlinkClick r:id="rId24">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25">
                  <a:extLst>
                    <a:ext uri="{A12FA001-AC4F-418D-AE19-62706E023703}">
                      <ahyp:hlinkClr val="tx"/>
                    </a:ext>
                  </a:extLst>
                </a:hlinkClick>
              </a:rPr>
              <a:t>スポーツに力をもらう翻訳者・遠藤智恵さん</a:t>
            </a:r>
            <a:endParaRPr b="1" i="0" sz="1000" u="none" cap="none" strike="noStrike">
              <a:solidFill>
                <a:srgbClr val="0066FF"/>
              </a:solidFill>
              <a:highlight>
                <a:srgbClr val="FFFFFF"/>
              </a:highlight>
              <a:latin typeface="Meiryo"/>
              <a:ea typeface="Meiryo"/>
              <a:cs typeface="Meiryo"/>
              <a:sym typeface="Meiry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20"/>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業種別事例３　アパレル／</a:t>
            </a:r>
            <a:r>
              <a:rPr b="0" i="0" lang="ja-JP" sz="1800" u="none" cap="none" strike="noStrike">
                <a:solidFill>
                  <a:srgbClr val="1F1F1F"/>
                </a:solidFill>
                <a:latin typeface="Meiryo"/>
                <a:ea typeface="Meiryo"/>
                <a:cs typeface="Meiryo"/>
                <a:sym typeface="Meiryo"/>
              </a:rPr>
              <a:t>フェリシモ</a:t>
            </a:r>
            <a:r>
              <a:rPr i="0" lang="ja-JP" sz="1800" u="none" cap="none" strike="noStrike">
                <a:solidFill>
                  <a:srgbClr val="000000"/>
                </a:solidFill>
                <a:latin typeface="Meiryo"/>
                <a:ea typeface="Meiryo"/>
                <a:cs typeface="Meiryo"/>
                <a:sym typeface="Meiryo"/>
              </a:rPr>
              <a:t>様</a:t>
            </a:r>
            <a:endParaRPr>
              <a:solidFill>
                <a:schemeClr val="dk1"/>
              </a:solidFill>
              <a:latin typeface="Meiryo"/>
              <a:ea typeface="Meiryo"/>
              <a:cs typeface="Meiryo"/>
              <a:sym typeface="Meiryo"/>
            </a:endParaRPr>
          </a:p>
        </p:txBody>
      </p:sp>
      <p:sp>
        <p:nvSpPr>
          <p:cNvPr id="841" name="Google Shape;841;p120"/>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842" name="Google Shape;842;p120"/>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アパレル</a:t>
            </a:r>
            <a:endParaRPr b="1" i="0" sz="1200" u="none" cap="none" strike="noStrike">
              <a:solidFill>
                <a:srgbClr val="FFFFFF"/>
              </a:solidFill>
              <a:latin typeface="Meiryo"/>
              <a:ea typeface="Meiryo"/>
              <a:cs typeface="Meiryo"/>
              <a:sym typeface="Meiryo"/>
            </a:endParaRPr>
          </a:p>
        </p:txBody>
      </p:sp>
      <p:sp>
        <p:nvSpPr>
          <p:cNvPr id="843" name="Google Shape;843;p120"/>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 </a:t>
            </a:r>
            <a:r>
              <a:rPr b="0" i="0" lang="ja-JP" sz="1400" u="none" cap="none" strike="noStrike">
                <a:solidFill>
                  <a:schemeClr val="dk1"/>
                </a:solidFill>
                <a:latin typeface="Meiryo"/>
                <a:ea typeface="Meiryo"/>
                <a:cs typeface="Meiryo"/>
                <a:sym typeface="Meiryo"/>
              </a:rPr>
              <a:t>フェリシモ</a:t>
            </a:r>
            <a:r>
              <a:rPr b="0" i="0" lang="ja-JP" sz="1400" u="none" cap="none" strike="noStrike">
                <a:solidFill>
                  <a:srgbClr val="4E3428"/>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844" name="Google Shape;844;p120"/>
          <p:cNvSpPr txBox="1"/>
          <p:nvPr/>
        </p:nvSpPr>
        <p:spPr>
          <a:xfrm>
            <a:off x="84640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2023/11/06</a:t>
            </a:r>
            <a:r>
              <a:rPr b="0" i="0" lang="ja-JP" sz="1400" u="none" cap="none" strike="noStrike">
                <a:solidFill>
                  <a:schemeClr val="dk1"/>
                </a:solidFill>
                <a:latin typeface="Meiryo"/>
                <a:ea typeface="Meiryo"/>
                <a:cs typeface="Meiryo"/>
                <a:sym typeface="Meiryo"/>
              </a:rPr>
              <a:t>～　</a:t>
            </a:r>
            <a:endParaRPr b="0" i="0" sz="1400" u="none" cap="none" strike="noStrike">
              <a:solidFill>
                <a:schemeClr val="dk1"/>
              </a:solidFill>
              <a:latin typeface="Meiryo"/>
              <a:ea typeface="Meiryo"/>
              <a:cs typeface="Meiryo"/>
              <a:sym typeface="Meiryo"/>
            </a:endParaRPr>
          </a:p>
        </p:txBody>
      </p:sp>
      <p:sp>
        <p:nvSpPr>
          <p:cNvPr id="845" name="Google Shape;845;p120"/>
          <p:cNvSpPr txBox="1"/>
          <p:nvPr/>
        </p:nvSpPr>
        <p:spPr>
          <a:xfrm>
            <a:off x="846400" y="2712571"/>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846" name="Google Shape;846;p120"/>
          <p:cNvSpPr txBox="1"/>
          <p:nvPr/>
        </p:nvSpPr>
        <p:spPr>
          <a:xfrm>
            <a:off x="846400" y="4391793"/>
            <a:ext cx="4746300" cy="1476718"/>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200"/>
              <a:buFont typeface="Arial"/>
              <a:buNone/>
            </a:pPr>
            <a:r>
              <a:rPr b="0" i="0" lang="ja-JP" sz="1400" u="none" cap="none" strike="noStrike">
                <a:solidFill>
                  <a:srgbClr val="000000"/>
                </a:solidFill>
                <a:latin typeface="Meiryo"/>
                <a:ea typeface="Meiryo"/>
                <a:cs typeface="Meiryo"/>
                <a:sym typeface="Meiryo"/>
              </a:rPr>
              <a:t>Mimiさんをアサインしてオウンドサイトやインスタグラムに掲載するためのコンテンツを制作し、納品。</a:t>
            </a:r>
            <a:r>
              <a:rPr b="0" i="0" lang="ja-JP" sz="1400" u="none" cap="none" strike="noStrike">
                <a:solidFill>
                  <a:schemeClr val="dk1"/>
                </a:solidFill>
                <a:latin typeface="Meiryo"/>
                <a:ea typeface="Meiryo"/>
                <a:cs typeface="Meiryo"/>
                <a:sym typeface="Meiryo"/>
              </a:rPr>
              <a:t>『暮らしとおしゃれの編集室』からの誘導記事を制作。また弊社保有のオーディエンスデータを活用した広告運用でオウンドサイトへ新規読者獲得誘導に寄与しています。</a:t>
            </a:r>
            <a:endParaRPr/>
          </a:p>
          <a:p>
            <a:pPr indent="0" lvl="0" marL="0" marR="0" rtl="0" algn="l">
              <a:lnSpc>
                <a:spcPct val="100000"/>
              </a:lnSpc>
              <a:spcBef>
                <a:spcPts val="0"/>
              </a:spcBef>
              <a:spcAft>
                <a:spcPts val="0"/>
              </a:spcAft>
              <a:buNone/>
            </a:pPr>
            <a:br>
              <a:rPr b="0" i="0" lang="ja-JP" sz="1400" u="none" cap="none" strike="noStrike">
                <a:solidFill>
                  <a:srgbClr val="000000"/>
                </a:solidFill>
                <a:latin typeface="Meiryo"/>
                <a:ea typeface="Meiryo"/>
                <a:cs typeface="Meiryo"/>
                <a:sym typeface="Meiryo"/>
              </a:rPr>
            </a:br>
            <a:endParaRPr b="0" i="0" sz="1400" u="none" cap="none" strike="noStrike">
              <a:solidFill>
                <a:srgbClr val="000000"/>
              </a:solidFill>
              <a:latin typeface="Meiryo"/>
              <a:ea typeface="Meiryo"/>
              <a:cs typeface="Meiryo"/>
              <a:sym typeface="Meiryo"/>
            </a:endParaRPr>
          </a:p>
        </p:txBody>
      </p:sp>
      <p:sp>
        <p:nvSpPr>
          <p:cNvPr id="847" name="Google Shape;847;p120"/>
          <p:cNvSpPr txBox="1"/>
          <p:nvPr/>
        </p:nvSpPr>
        <p:spPr>
          <a:xfrm>
            <a:off x="846400" y="3121355"/>
            <a:ext cx="4746300" cy="1261854"/>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・オウンドメディアSunnyCloudsへのコンテンツ制作/納品がメイン</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・キャスティング</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・オーディエンスデータ活用配信</a:t>
            </a:r>
            <a:endParaRPr b="0" i="0" sz="1400" u="none" cap="none" strike="noStrike">
              <a:solidFill>
                <a:srgbClr val="000000"/>
              </a:solidFill>
              <a:latin typeface="Meiryo"/>
              <a:ea typeface="Meiryo"/>
              <a:cs typeface="Meiryo"/>
              <a:sym typeface="Meiryo"/>
            </a:endParaRPr>
          </a:p>
        </p:txBody>
      </p:sp>
      <p:sp>
        <p:nvSpPr>
          <p:cNvPr id="848" name="Google Shape;848;p120"/>
          <p:cNvSpPr txBox="1"/>
          <p:nvPr/>
        </p:nvSpPr>
        <p:spPr>
          <a:xfrm>
            <a:off x="5989833" y="1416854"/>
            <a:ext cx="57886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0066FF"/>
                </a:solidFill>
                <a:latin typeface="Meiryo"/>
                <a:ea typeface="Meiryo"/>
                <a:cs typeface="Meiryo"/>
                <a:sym typeface="Meiryo"/>
                <a:hlinkClick r:id="rId3">
                  <a:extLst>
                    <a:ext uri="{A12FA001-AC4F-418D-AE19-62706E023703}">
                      <ahyp:hlinkClr val="tx"/>
                    </a:ext>
                  </a:extLst>
                </a:hlinkClick>
              </a:rPr>
              <a:t>暮らしとおしゃれの編集室の記事</a:t>
            </a:r>
            <a:r>
              <a:rPr b="1" i="0" lang="ja-JP" sz="1400" u="none" cap="none" strike="noStrike">
                <a:solidFill>
                  <a:srgbClr val="0066FF"/>
                </a:solidFill>
                <a:latin typeface="Meiryo"/>
                <a:ea typeface="Meiryo"/>
                <a:cs typeface="Meiryo"/>
                <a:sym typeface="Meiryo"/>
              </a:rPr>
              <a:t>からフェリシモ様のサイトへ誘導</a:t>
            </a:r>
            <a:endParaRPr/>
          </a:p>
        </p:txBody>
      </p:sp>
      <p:sp>
        <p:nvSpPr>
          <p:cNvPr id="849" name="Google Shape;849;p120"/>
          <p:cNvSpPr txBox="1"/>
          <p:nvPr/>
        </p:nvSpPr>
        <p:spPr>
          <a:xfrm>
            <a:off x="857050" y="191001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1F1F1F"/>
                </a:solidFill>
                <a:latin typeface="Meiryo"/>
                <a:ea typeface="Meiryo"/>
                <a:cs typeface="Meiryo"/>
                <a:sym typeface="Meiryo"/>
              </a:rPr>
              <a:t> Sunny clouds</a:t>
            </a:r>
            <a:endParaRPr b="0" i="0" sz="1400" u="none" cap="none" strike="noStrike">
              <a:solidFill>
                <a:srgbClr val="000000"/>
              </a:solidFill>
              <a:latin typeface="Meiryo"/>
              <a:ea typeface="Meiryo"/>
              <a:cs typeface="Meiryo"/>
              <a:sym typeface="Meiryo"/>
            </a:endParaRPr>
          </a:p>
        </p:txBody>
      </p:sp>
      <p:sp>
        <p:nvSpPr>
          <p:cNvPr id="850" name="Google Shape;850;p120"/>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851" name="Google Shape;851;p120"/>
          <p:cNvPicPr preferRelativeResize="0"/>
          <p:nvPr/>
        </p:nvPicPr>
        <p:blipFill rotWithShape="1">
          <a:blip r:embed="rId4">
            <a:alphaModFix/>
          </a:blip>
          <a:srcRect b="0" l="0" r="0" t="0"/>
          <a:stretch/>
        </p:blipFill>
        <p:spPr>
          <a:xfrm>
            <a:off x="10688172" y="364802"/>
            <a:ext cx="2028143" cy="464313"/>
          </a:xfrm>
          <a:prstGeom prst="rect">
            <a:avLst/>
          </a:prstGeom>
          <a:noFill/>
          <a:ln>
            <a:noFill/>
          </a:ln>
        </p:spPr>
      </p:pic>
      <p:pic>
        <p:nvPicPr>
          <p:cNvPr id="852" name="Google Shape;852;p120"/>
          <p:cNvPicPr preferRelativeResize="0"/>
          <p:nvPr/>
        </p:nvPicPr>
        <p:blipFill rotWithShape="1">
          <a:blip r:embed="rId5">
            <a:alphaModFix/>
          </a:blip>
          <a:srcRect b="0" l="0" r="0" t="0"/>
          <a:stretch/>
        </p:blipFill>
        <p:spPr>
          <a:xfrm>
            <a:off x="8581382" y="2114427"/>
            <a:ext cx="2453672" cy="1556668"/>
          </a:xfrm>
          <a:prstGeom prst="rect">
            <a:avLst/>
          </a:prstGeom>
          <a:noFill/>
          <a:ln cap="flat" cmpd="sng" w="9525">
            <a:solidFill>
              <a:srgbClr val="BABABA"/>
            </a:solidFill>
            <a:prstDash val="solid"/>
            <a:round/>
            <a:headEnd len="sm" w="sm" type="none"/>
            <a:tailEnd len="sm" w="sm" type="none"/>
          </a:ln>
        </p:spPr>
      </p:pic>
      <p:pic>
        <p:nvPicPr>
          <p:cNvPr id="853" name="Google Shape;853;p120"/>
          <p:cNvPicPr preferRelativeResize="0"/>
          <p:nvPr/>
        </p:nvPicPr>
        <p:blipFill rotWithShape="1">
          <a:blip r:embed="rId6">
            <a:alphaModFix/>
          </a:blip>
          <a:srcRect b="0" l="0" r="0" t="0"/>
          <a:stretch/>
        </p:blipFill>
        <p:spPr>
          <a:xfrm>
            <a:off x="5989833" y="2110056"/>
            <a:ext cx="1840371" cy="4595544"/>
          </a:xfrm>
          <a:prstGeom prst="rect">
            <a:avLst/>
          </a:prstGeom>
          <a:noFill/>
          <a:ln cap="flat" cmpd="sng" w="9525">
            <a:solidFill>
              <a:srgbClr val="BABABA"/>
            </a:solidFill>
            <a:prstDash val="solid"/>
            <a:round/>
            <a:headEnd len="sm" w="sm" type="none"/>
            <a:tailEnd len="sm" w="sm" type="none"/>
          </a:ln>
        </p:spPr>
      </p:pic>
      <p:cxnSp>
        <p:nvCxnSpPr>
          <p:cNvPr id="854" name="Google Shape;854;p120"/>
          <p:cNvCxnSpPr/>
          <p:nvPr/>
        </p:nvCxnSpPr>
        <p:spPr>
          <a:xfrm>
            <a:off x="7809403" y="2912671"/>
            <a:ext cx="843896" cy="0"/>
          </a:xfrm>
          <a:prstGeom prst="straightConnector1">
            <a:avLst/>
          </a:prstGeom>
          <a:noFill/>
          <a:ln cap="flat" cmpd="sng" w="38100">
            <a:solidFill>
              <a:srgbClr val="0066FF"/>
            </a:solidFill>
            <a:prstDash val="solid"/>
            <a:round/>
            <a:headEnd len="sm" w="sm" type="none"/>
            <a:tailEnd len="med" w="med" type="triangle"/>
          </a:ln>
        </p:spPr>
      </p:cxnSp>
      <p:sp>
        <p:nvSpPr>
          <p:cNvPr id="855" name="Google Shape;855;p120"/>
          <p:cNvSpPr txBox="1"/>
          <p:nvPr/>
        </p:nvSpPr>
        <p:spPr>
          <a:xfrm>
            <a:off x="10195028" y="3764867"/>
            <a:ext cx="36553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latin typeface="Meiryo"/>
                <a:ea typeface="Meiryo"/>
                <a:cs typeface="Meiryo"/>
                <a:sym typeface="Meiryo"/>
                <a:hlinkClick r:id="rId7">
                  <a:extLst>
                    <a:ext uri="{A12FA001-AC4F-418D-AE19-62706E023703}">
                      <ahyp:hlinkClr val="tx"/>
                    </a:ext>
                  </a:extLst>
                </a:hlinkClick>
              </a:rPr>
              <a:t>60代のふだん着には工夫が必要！</a:t>
            </a:r>
            <a:endParaRPr b="1" i="0" sz="1000" u="sng" cap="none" strike="noStrike">
              <a:solidFill>
                <a:srgbClr val="0066FF"/>
              </a:solidFill>
              <a:latin typeface="Meiryo"/>
              <a:ea typeface="Meiryo"/>
              <a:cs typeface="Meiryo"/>
              <a:sym typeface="Meiryo"/>
              <a:hlinkClick r:id="rId8">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latin typeface="Meiryo"/>
                <a:ea typeface="Meiryo"/>
                <a:cs typeface="Meiryo"/>
                <a:sym typeface="Meiryo"/>
                <a:hlinkClick r:id="rId9">
                  <a:extLst>
                    <a:ext uri="{A12FA001-AC4F-418D-AE19-62706E023703}">
                      <ahyp:hlinkClr val="tx"/>
                    </a:ext>
                  </a:extLst>
                </a:hlinkClick>
              </a:rPr>
              <a:t>Mimiさんのお悩み解決テクニックは？</a:t>
            </a:r>
            <a:endParaRPr b="1" i="0" sz="1000" u="none" cap="none" strike="noStrike">
              <a:solidFill>
                <a:srgbClr val="0066FF"/>
              </a:solidFill>
              <a:latin typeface="Meiryo"/>
              <a:ea typeface="Meiryo"/>
              <a:cs typeface="Meiryo"/>
              <a:sym typeface="Meiryo"/>
            </a:endParaRPr>
          </a:p>
        </p:txBody>
      </p:sp>
      <p:sp>
        <p:nvSpPr>
          <p:cNvPr id="856" name="Google Shape;856;p120"/>
          <p:cNvSpPr txBox="1"/>
          <p:nvPr/>
        </p:nvSpPr>
        <p:spPr>
          <a:xfrm>
            <a:off x="10267184" y="5361155"/>
            <a:ext cx="333073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latin typeface="Meiryo"/>
                <a:ea typeface="Meiryo"/>
                <a:cs typeface="Meiryo"/>
                <a:sym typeface="Meiryo"/>
                <a:hlinkClick r:id="rId10">
                  <a:extLst>
                    <a:ext uri="{A12FA001-AC4F-418D-AE19-62706E023703}">
                      <ahyp:hlinkClr val="tx"/>
                    </a:ext>
                  </a:extLst>
                </a:hlinkClick>
              </a:rPr>
              <a:t>60代だからこそ着たいコートって？</a:t>
            </a:r>
            <a:endParaRPr b="1" i="0" sz="1000" u="sng" cap="none" strike="noStrike">
              <a:solidFill>
                <a:srgbClr val="0066FF"/>
              </a:solidFill>
              <a:latin typeface="Meiryo"/>
              <a:ea typeface="Meiryo"/>
              <a:cs typeface="Meiryo"/>
              <a:sym typeface="Meiryo"/>
              <a:hlinkClick r:id="rId11">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latin typeface="Meiryo"/>
                <a:ea typeface="Meiryo"/>
                <a:cs typeface="Meiryo"/>
                <a:sym typeface="Meiryo"/>
                <a:hlinkClick r:id="rId12">
                  <a:extLst>
                    <a:ext uri="{A12FA001-AC4F-418D-AE19-62706E023703}">
                      <ahyp:hlinkClr val="tx"/>
                    </a:ext>
                  </a:extLst>
                </a:hlinkClick>
              </a:rPr>
              <a:t>Mimiさんに聞いてみました</a:t>
            </a:r>
            <a:endParaRPr b="1" i="0" sz="1000" u="none" cap="none" strike="noStrike">
              <a:solidFill>
                <a:srgbClr val="0066FF"/>
              </a:solidFill>
              <a:latin typeface="Meiryo"/>
              <a:ea typeface="Meiryo"/>
              <a:cs typeface="Meiryo"/>
              <a:sym typeface="Meiryo"/>
            </a:endParaRPr>
          </a:p>
        </p:txBody>
      </p:sp>
      <p:pic>
        <p:nvPicPr>
          <p:cNvPr id="857" name="Google Shape;857;p120"/>
          <p:cNvPicPr preferRelativeResize="0"/>
          <p:nvPr/>
        </p:nvPicPr>
        <p:blipFill rotWithShape="1">
          <a:blip r:embed="rId13">
            <a:alphaModFix/>
          </a:blip>
          <a:srcRect b="0" l="0" r="0" t="0"/>
          <a:stretch/>
        </p:blipFill>
        <p:spPr>
          <a:xfrm>
            <a:off x="8581382" y="5374380"/>
            <a:ext cx="1613646" cy="1418665"/>
          </a:xfrm>
          <a:prstGeom prst="rect">
            <a:avLst/>
          </a:prstGeom>
          <a:noFill/>
          <a:ln cap="flat" cmpd="sng" w="9525">
            <a:solidFill>
              <a:srgbClr val="BABABA"/>
            </a:solidFill>
            <a:prstDash val="solid"/>
            <a:round/>
            <a:headEnd len="sm" w="sm" type="none"/>
            <a:tailEnd len="sm" w="sm" type="none"/>
          </a:ln>
        </p:spPr>
      </p:pic>
      <p:pic>
        <p:nvPicPr>
          <p:cNvPr id="858" name="Google Shape;858;p120"/>
          <p:cNvPicPr preferRelativeResize="0"/>
          <p:nvPr/>
        </p:nvPicPr>
        <p:blipFill rotWithShape="1">
          <a:blip r:embed="rId14">
            <a:alphaModFix/>
          </a:blip>
          <a:srcRect b="0" l="0" r="0" t="0"/>
          <a:stretch/>
        </p:blipFill>
        <p:spPr>
          <a:xfrm>
            <a:off x="8581382" y="3794931"/>
            <a:ext cx="1583499" cy="1418665"/>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21"/>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業種別事例４　インテリア／</a:t>
            </a:r>
            <a:r>
              <a:rPr lang="ja-JP">
                <a:solidFill>
                  <a:srgbClr val="000000"/>
                </a:solidFill>
                <a:highlight>
                  <a:srgbClr val="FFFFFF"/>
                </a:highlight>
                <a:latin typeface="Meiryo"/>
                <a:ea typeface="Meiryo"/>
                <a:cs typeface="Meiryo"/>
                <a:sym typeface="Meiryo"/>
              </a:rPr>
              <a:t>ディノス</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865" name="Google Shape;865;p121"/>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866" name="Google Shape;866;p121"/>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インテリア</a:t>
            </a:r>
            <a:endParaRPr b="1" i="0" sz="1200" u="none" cap="none" strike="noStrike">
              <a:solidFill>
                <a:srgbClr val="FFFFFF"/>
              </a:solidFill>
              <a:latin typeface="Meiryo"/>
              <a:ea typeface="Meiryo"/>
              <a:cs typeface="Meiryo"/>
              <a:sym typeface="Meiryo"/>
            </a:endParaRPr>
          </a:p>
        </p:txBody>
      </p:sp>
      <p:sp>
        <p:nvSpPr>
          <p:cNvPr id="867" name="Google Shape;867;p121"/>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000000"/>
                </a:solidFill>
                <a:highlight>
                  <a:srgbClr val="FFFFFF"/>
                </a:highlight>
                <a:latin typeface="Meiryo"/>
                <a:ea typeface="Meiryo"/>
                <a:cs typeface="Meiryo"/>
                <a:sym typeface="Meiryo"/>
              </a:rPr>
              <a:t>ディノス様</a:t>
            </a:r>
            <a:endParaRPr b="0" i="0" sz="1400" u="none" cap="none" strike="noStrike">
              <a:solidFill>
                <a:srgbClr val="000000"/>
              </a:solidFill>
              <a:latin typeface="Meiryo"/>
              <a:ea typeface="Meiryo"/>
              <a:cs typeface="Meiryo"/>
              <a:sym typeface="Meiryo"/>
            </a:endParaRPr>
          </a:p>
        </p:txBody>
      </p:sp>
      <p:sp>
        <p:nvSpPr>
          <p:cNvPr id="868" name="Google Shape;868;p121"/>
          <p:cNvSpPr txBox="1"/>
          <p:nvPr/>
        </p:nvSpPr>
        <p:spPr>
          <a:xfrm>
            <a:off x="865450" y="2312371"/>
            <a:ext cx="4746300" cy="830966"/>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オーダー家具　2023/01/19〜2023/02/15</a:t>
            </a:r>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新品家具レンタル　2023/02/06〜2023/03/05　</a:t>
            </a:r>
            <a:endParaRPr b="0" i="0" sz="1400" u="none" cap="none" strike="noStrike">
              <a:solidFill>
                <a:schemeClr val="dk1"/>
              </a:solidFill>
              <a:latin typeface="Meiryo"/>
              <a:ea typeface="Meiryo"/>
              <a:cs typeface="Meiryo"/>
              <a:sym typeface="Meiryo"/>
            </a:endParaRPr>
          </a:p>
        </p:txBody>
      </p:sp>
      <p:sp>
        <p:nvSpPr>
          <p:cNvPr id="869" name="Google Shape;869;p121"/>
          <p:cNvSpPr txBox="1"/>
          <p:nvPr/>
        </p:nvSpPr>
        <p:spPr>
          <a:xfrm>
            <a:off x="865450" y="3143337"/>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870" name="Google Shape;870;p121"/>
          <p:cNvSpPr txBox="1"/>
          <p:nvPr/>
        </p:nvSpPr>
        <p:spPr>
          <a:xfrm>
            <a:off x="865450" y="4185095"/>
            <a:ext cx="4737900" cy="1845836"/>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highlight>
                  <a:srgbClr val="FFFFFF"/>
                </a:highlight>
                <a:latin typeface="Meiryo"/>
                <a:ea typeface="Meiryo"/>
                <a:cs typeface="Meiryo"/>
                <a:sym typeface="Meiryo"/>
              </a:rPr>
              <a:t>オーダー家具…１cm単位でオーダーできる棚つきデスクや使うときだけ開くワークスペースなど、在宅ワークなどで読者の暮らしに役立つアイテムを紹介。</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highlight>
                  <a:srgbClr val="FFFFFF"/>
                </a:highlight>
                <a:latin typeface="Meiryo"/>
                <a:ea typeface="Meiryo"/>
                <a:cs typeface="Meiryo"/>
                <a:sym typeface="Meiryo"/>
              </a:rPr>
              <a:t>新品家具レンタル…２年間月払いでレンタルしながらじっくり検討し、気に入れば追加料金なしでそのまま自分のものにできるシステムを記事にしました。新生活時期に向けて実施。</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eiryo"/>
              <a:ea typeface="Meiryo"/>
              <a:cs typeface="Meiryo"/>
              <a:sym typeface="Meiryo"/>
            </a:endParaRPr>
          </a:p>
        </p:txBody>
      </p:sp>
      <p:sp>
        <p:nvSpPr>
          <p:cNvPr id="871" name="Google Shape;871;p121"/>
          <p:cNvSpPr txBox="1"/>
          <p:nvPr/>
        </p:nvSpPr>
        <p:spPr>
          <a:xfrm>
            <a:off x="865450" y="3556554"/>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・ニュースペイド×４本</a:t>
            </a:r>
            <a:endParaRPr b="0" i="0" sz="1400" u="none" cap="none" strike="noStrike">
              <a:solidFill>
                <a:schemeClr val="dk1"/>
              </a:solidFill>
              <a:latin typeface="Meiryo"/>
              <a:ea typeface="Meiryo"/>
              <a:cs typeface="Meiryo"/>
              <a:sym typeface="Meiryo"/>
            </a:endParaRPr>
          </a:p>
        </p:txBody>
      </p:sp>
      <p:sp>
        <p:nvSpPr>
          <p:cNvPr id="872" name="Google Shape;872;p121"/>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オーダー家具、新品家具レンタル</a:t>
            </a:r>
            <a:endParaRPr b="0" i="0" sz="1400" u="none" cap="none" strike="noStrike">
              <a:solidFill>
                <a:srgbClr val="000000"/>
              </a:solidFill>
              <a:latin typeface="Meiryo"/>
              <a:ea typeface="Meiryo"/>
              <a:cs typeface="Meiryo"/>
              <a:sym typeface="Meiryo"/>
            </a:endParaRPr>
          </a:p>
        </p:txBody>
      </p:sp>
      <p:sp>
        <p:nvSpPr>
          <p:cNvPr id="873" name="Google Shape;873;p121"/>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874" name="Google Shape;874;p121"/>
          <p:cNvPicPr preferRelativeResize="0"/>
          <p:nvPr/>
        </p:nvPicPr>
        <p:blipFill rotWithShape="1">
          <a:blip r:embed="rId3">
            <a:alphaModFix/>
          </a:blip>
          <a:srcRect b="0" l="0" r="0" t="0"/>
          <a:stretch/>
        </p:blipFill>
        <p:spPr>
          <a:xfrm>
            <a:off x="10688172" y="364802"/>
            <a:ext cx="2028143" cy="464313"/>
          </a:xfrm>
          <a:prstGeom prst="rect">
            <a:avLst/>
          </a:prstGeom>
          <a:noFill/>
          <a:ln>
            <a:noFill/>
          </a:ln>
        </p:spPr>
      </p:pic>
      <p:sp>
        <p:nvSpPr>
          <p:cNvPr id="875" name="Google Shape;875;p121"/>
          <p:cNvSpPr txBox="1"/>
          <p:nvPr/>
        </p:nvSpPr>
        <p:spPr>
          <a:xfrm>
            <a:off x="5913635" y="1175808"/>
            <a:ext cx="241756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WEBタイアップ</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（素材入稿型タイアップ</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　</a:t>
            </a:r>
            <a:r>
              <a:rPr b="1" i="0" lang="ja-JP" sz="1400" u="sng" cap="none" strike="noStrike">
                <a:solidFill>
                  <a:srgbClr val="0066FF"/>
                </a:solidFill>
                <a:highlight>
                  <a:srgbClr val="FFFFFF"/>
                </a:highlight>
                <a:latin typeface="Meiryo"/>
                <a:ea typeface="Meiryo"/>
                <a:cs typeface="Meiryo"/>
                <a:sym typeface="Meiryo"/>
                <a:hlinkClick r:id="rId4">
                  <a:extLst>
                    <a:ext uri="{A12FA001-AC4F-418D-AE19-62706E023703}">
                      <ahyp:hlinkClr val="tx"/>
                    </a:ext>
                  </a:extLst>
                </a:hlinkClick>
              </a:rPr>
              <a:t>オーダー家具</a:t>
            </a:r>
            <a:r>
              <a:rPr b="1" i="0" lang="ja-JP" sz="1400" u="none" cap="none" strike="noStrike">
                <a:solidFill>
                  <a:srgbClr val="0066FF"/>
                </a:solidFill>
                <a:highlight>
                  <a:srgbClr val="FFFFFF"/>
                </a:highlight>
                <a:latin typeface="Meiryo"/>
                <a:ea typeface="Meiryo"/>
                <a:cs typeface="Meiryo"/>
                <a:sym typeface="Meiryo"/>
              </a:rPr>
              <a:t>）</a:t>
            </a:r>
            <a:endParaRPr b="1" i="0" sz="1400" u="none" cap="none" strike="noStrike">
              <a:solidFill>
                <a:srgbClr val="0066FF"/>
              </a:solidFill>
              <a:highlight>
                <a:srgbClr val="FFFFFF"/>
              </a:highlight>
              <a:latin typeface="Meiryo"/>
              <a:ea typeface="Meiryo"/>
              <a:cs typeface="Meiryo"/>
              <a:sym typeface="Meiryo"/>
            </a:endParaRPr>
          </a:p>
        </p:txBody>
      </p:sp>
      <p:pic>
        <p:nvPicPr>
          <p:cNvPr id="876" name="Google Shape;876;p121"/>
          <p:cNvPicPr preferRelativeResize="0"/>
          <p:nvPr/>
        </p:nvPicPr>
        <p:blipFill rotWithShape="1">
          <a:blip r:embed="rId5">
            <a:alphaModFix/>
          </a:blip>
          <a:srcRect b="0" l="0" r="0" t="0"/>
          <a:stretch/>
        </p:blipFill>
        <p:spPr>
          <a:xfrm>
            <a:off x="6056281" y="1971045"/>
            <a:ext cx="1500470" cy="1877157"/>
          </a:xfrm>
          <a:prstGeom prst="rect">
            <a:avLst/>
          </a:prstGeom>
          <a:noFill/>
          <a:ln>
            <a:noFill/>
          </a:ln>
        </p:spPr>
      </p:pic>
      <p:pic>
        <p:nvPicPr>
          <p:cNvPr id="877" name="Google Shape;877;p121"/>
          <p:cNvPicPr preferRelativeResize="0"/>
          <p:nvPr/>
        </p:nvPicPr>
        <p:blipFill rotWithShape="1">
          <a:blip r:embed="rId6">
            <a:alphaModFix/>
          </a:blip>
          <a:srcRect b="0" l="0" r="0" t="0"/>
          <a:stretch/>
        </p:blipFill>
        <p:spPr>
          <a:xfrm>
            <a:off x="6069864" y="3936700"/>
            <a:ext cx="1404791" cy="2342626"/>
          </a:xfrm>
          <a:prstGeom prst="rect">
            <a:avLst/>
          </a:prstGeom>
          <a:noFill/>
          <a:ln>
            <a:noFill/>
          </a:ln>
        </p:spPr>
      </p:pic>
      <p:sp>
        <p:nvSpPr>
          <p:cNvPr id="878" name="Google Shape;878;p121"/>
          <p:cNvSpPr txBox="1"/>
          <p:nvPr/>
        </p:nvSpPr>
        <p:spPr>
          <a:xfrm>
            <a:off x="8641486" y="1175808"/>
            <a:ext cx="241756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WEBタイアップ</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（素材入稿型タイアップ</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　</a:t>
            </a:r>
            <a:r>
              <a:rPr b="1" i="0" lang="ja-JP" sz="1400" u="sng" cap="none" strike="noStrike">
                <a:solidFill>
                  <a:srgbClr val="0066FF"/>
                </a:solidFill>
                <a:highlight>
                  <a:srgbClr val="FFFFFF"/>
                </a:highlight>
                <a:latin typeface="Meiryo"/>
                <a:ea typeface="Meiryo"/>
                <a:cs typeface="Meiryo"/>
                <a:sym typeface="Meiryo"/>
                <a:hlinkClick r:id="rId7">
                  <a:extLst>
                    <a:ext uri="{A12FA001-AC4F-418D-AE19-62706E023703}">
                      <ahyp:hlinkClr val="tx"/>
                    </a:ext>
                  </a:extLst>
                </a:hlinkClick>
              </a:rPr>
              <a:t>新品家具レンタル</a:t>
            </a:r>
            <a:r>
              <a:rPr b="1" i="0" lang="ja-JP" sz="1400" u="none" cap="none" strike="noStrike">
                <a:solidFill>
                  <a:srgbClr val="0066FF"/>
                </a:solidFill>
                <a:highlight>
                  <a:srgbClr val="FFFFFF"/>
                </a:highlight>
                <a:latin typeface="Meiryo"/>
                <a:ea typeface="Meiryo"/>
                <a:cs typeface="Meiryo"/>
                <a:sym typeface="Meiryo"/>
              </a:rPr>
              <a:t>）</a:t>
            </a:r>
            <a:endParaRPr b="1" i="0" sz="1400" u="none" cap="none" strike="noStrike">
              <a:solidFill>
                <a:srgbClr val="0066FF"/>
              </a:solidFill>
              <a:highlight>
                <a:srgbClr val="FFFFFF"/>
              </a:highlight>
              <a:latin typeface="Meiryo"/>
              <a:ea typeface="Meiryo"/>
              <a:cs typeface="Meiryo"/>
              <a:sym typeface="Meiryo"/>
            </a:endParaRPr>
          </a:p>
        </p:txBody>
      </p:sp>
      <p:pic>
        <p:nvPicPr>
          <p:cNvPr id="879" name="Google Shape;879;p121"/>
          <p:cNvPicPr preferRelativeResize="0"/>
          <p:nvPr/>
        </p:nvPicPr>
        <p:blipFill rotWithShape="1">
          <a:blip r:embed="rId8">
            <a:alphaModFix/>
          </a:blip>
          <a:srcRect b="0" l="0" r="0" t="0"/>
          <a:stretch/>
        </p:blipFill>
        <p:spPr>
          <a:xfrm>
            <a:off x="8898664" y="4150439"/>
            <a:ext cx="2114422" cy="1941816"/>
          </a:xfrm>
          <a:prstGeom prst="rect">
            <a:avLst/>
          </a:prstGeom>
          <a:noFill/>
          <a:ln>
            <a:noFill/>
          </a:ln>
        </p:spPr>
      </p:pic>
      <p:pic>
        <p:nvPicPr>
          <p:cNvPr id="880" name="Google Shape;880;p121"/>
          <p:cNvPicPr preferRelativeResize="0"/>
          <p:nvPr/>
        </p:nvPicPr>
        <p:blipFill rotWithShape="1">
          <a:blip r:embed="rId9">
            <a:alphaModFix/>
          </a:blip>
          <a:srcRect b="0" l="0" r="0" t="0"/>
          <a:stretch/>
        </p:blipFill>
        <p:spPr>
          <a:xfrm>
            <a:off x="8898664" y="1948654"/>
            <a:ext cx="2114422" cy="21108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22"/>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業種別事例５　トイレタリー（洗剤）／</a:t>
            </a:r>
            <a:r>
              <a:rPr lang="ja-JP">
                <a:solidFill>
                  <a:srgbClr val="000000"/>
                </a:solidFill>
                <a:highlight>
                  <a:srgbClr val="FFFFFF"/>
                </a:highlight>
                <a:latin typeface="Meiryo"/>
                <a:ea typeface="Meiryo"/>
                <a:cs typeface="Meiryo"/>
                <a:sym typeface="Meiryo"/>
              </a:rPr>
              <a:t>サラヤ</a:t>
            </a:r>
            <a:r>
              <a:rPr b="0" i="0" lang="ja-JP">
                <a:solidFill>
                  <a:srgbClr val="000000"/>
                </a:solidFill>
                <a:highlight>
                  <a:srgbClr val="FFFFFF"/>
                </a:highlight>
                <a:latin typeface="Meiryo"/>
                <a:ea typeface="Meiryo"/>
                <a:cs typeface="Meiryo"/>
                <a:sym typeface="Meiryo"/>
              </a:rPr>
              <a:t>様</a:t>
            </a:r>
            <a:endParaRPr>
              <a:solidFill>
                <a:schemeClr val="dk1"/>
              </a:solidFill>
              <a:latin typeface="Meiryo"/>
              <a:ea typeface="Meiryo"/>
              <a:cs typeface="Meiryo"/>
              <a:sym typeface="Meiryo"/>
            </a:endParaRPr>
          </a:p>
        </p:txBody>
      </p:sp>
      <p:sp>
        <p:nvSpPr>
          <p:cNvPr id="887" name="Google Shape;887;p122"/>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888" name="Google Shape;888;p122"/>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トイレタリー（洗剤）</a:t>
            </a:r>
            <a:endParaRPr b="1" i="0" sz="1200" u="none" cap="none" strike="noStrike">
              <a:solidFill>
                <a:srgbClr val="FFFFFF"/>
              </a:solidFill>
              <a:latin typeface="Meiryo"/>
              <a:ea typeface="Meiryo"/>
              <a:cs typeface="Meiryo"/>
              <a:sym typeface="Meiryo"/>
            </a:endParaRPr>
          </a:p>
        </p:txBody>
      </p:sp>
      <p:sp>
        <p:nvSpPr>
          <p:cNvPr id="889" name="Google Shape;889;p122"/>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000000"/>
                </a:solidFill>
                <a:highlight>
                  <a:srgbClr val="FFFFFF"/>
                </a:highlight>
                <a:latin typeface="Meiryo"/>
                <a:ea typeface="Meiryo"/>
                <a:cs typeface="Meiryo"/>
                <a:sym typeface="Meiryo"/>
              </a:rPr>
              <a:t>サラヤ様</a:t>
            </a:r>
            <a:endParaRPr b="0" i="0" sz="1400" u="none" cap="none" strike="noStrike">
              <a:solidFill>
                <a:srgbClr val="000000"/>
              </a:solidFill>
              <a:latin typeface="Meiryo"/>
              <a:ea typeface="Meiryo"/>
              <a:cs typeface="Meiryo"/>
              <a:sym typeface="Meiryo"/>
            </a:endParaRPr>
          </a:p>
        </p:txBody>
      </p:sp>
      <p:sp>
        <p:nvSpPr>
          <p:cNvPr id="890" name="Google Shape;890;p122"/>
          <p:cNvSpPr txBox="1"/>
          <p:nvPr/>
        </p:nvSpPr>
        <p:spPr>
          <a:xfrm>
            <a:off x="86545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2022/09/16〜2022/10/13</a:t>
            </a:r>
            <a:endParaRPr b="0" i="0" sz="1400" u="none" cap="none" strike="noStrike">
              <a:solidFill>
                <a:srgbClr val="000000"/>
              </a:solidFill>
              <a:latin typeface="Meiryo"/>
              <a:ea typeface="Meiryo"/>
              <a:cs typeface="Meiryo"/>
              <a:sym typeface="Meiryo"/>
            </a:endParaRPr>
          </a:p>
        </p:txBody>
      </p:sp>
      <p:sp>
        <p:nvSpPr>
          <p:cNvPr id="891" name="Google Shape;891;p122"/>
          <p:cNvSpPr txBox="1"/>
          <p:nvPr/>
        </p:nvSpPr>
        <p:spPr>
          <a:xfrm>
            <a:off x="865450" y="2721075"/>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892" name="Google Shape;892;p122"/>
          <p:cNvSpPr txBox="1"/>
          <p:nvPr/>
        </p:nvSpPr>
        <p:spPr>
          <a:xfrm>
            <a:off x="865450" y="3736798"/>
            <a:ext cx="4737900" cy="144624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F1111"/>
                </a:solidFill>
                <a:highlight>
                  <a:srgbClr val="FFFFFF"/>
                </a:highlight>
                <a:latin typeface="Meiryo"/>
                <a:ea typeface="Meiryo"/>
                <a:cs typeface="Meiryo"/>
                <a:sym typeface="Meiryo"/>
              </a:rPr>
              <a:t>人気料理家ワタナベマキさんの初のパーソナルマガジン『MAKI’S DAILY DISH』にてタイアップを実施し、『暮らしとおしゃれの編集室』に転載。ヤシノミ洗剤を15年以上使っているワタナベマキさん自身が使い心地や愛用し続ける理由を紹介しました。</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eiryo"/>
              <a:ea typeface="Meiryo"/>
              <a:cs typeface="Meiryo"/>
              <a:sym typeface="Meiryo"/>
            </a:endParaRPr>
          </a:p>
        </p:txBody>
      </p:sp>
      <p:sp>
        <p:nvSpPr>
          <p:cNvPr id="893" name="Google Shape;893;p122"/>
          <p:cNvSpPr txBox="1"/>
          <p:nvPr/>
        </p:nvSpPr>
        <p:spPr>
          <a:xfrm>
            <a:off x="857050" y="312127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・ムック４C２Pタイアップ、WEB転載</a:t>
            </a:r>
            <a:endParaRPr b="0" i="0" sz="1400" u="none" cap="none" strike="noStrike">
              <a:solidFill>
                <a:schemeClr val="dk1"/>
              </a:solidFill>
              <a:latin typeface="Meiryo"/>
              <a:ea typeface="Meiryo"/>
              <a:cs typeface="Meiryo"/>
              <a:sym typeface="Meiryo"/>
            </a:endParaRPr>
          </a:p>
        </p:txBody>
      </p:sp>
      <p:sp>
        <p:nvSpPr>
          <p:cNvPr id="894" name="Google Shape;894;p122"/>
          <p:cNvSpPr txBox="1"/>
          <p:nvPr/>
        </p:nvSpPr>
        <p:spPr>
          <a:xfrm>
            <a:off x="857050" y="190366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ヤシノミ洗剤　</a:t>
            </a:r>
            <a:endParaRPr b="0" i="0" sz="1400" u="none" cap="none" strike="noStrike">
              <a:solidFill>
                <a:srgbClr val="000000"/>
              </a:solidFill>
              <a:latin typeface="Meiryo"/>
              <a:ea typeface="Meiryo"/>
              <a:cs typeface="Meiryo"/>
              <a:sym typeface="Meiryo"/>
            </a:endParaRPr>
          </a:p>
        </p:txBody>
      </p:sp>
      <p:sp>
        <p:nvSpPr>
          <p:cNvPr id="895" name="Google Shape;895;p122"/>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896" name="Google Shape;896;p122"/>
          <p:cNvPicPr preferRelativeResize="0"/>
          <p:nvPr/>
        </p:nvPicPr>
        <p:blipFill rotWithShape="1">
          <a:blip r:embed="rId3">
            <a:alphaModFix/>
          </a:blip>
          <a:srcRect b="0" l="0" r="0" t="0"/>
          <a:stretch/>
        </p:blipFill>
        <p:spPr>
          <a:xfrm>
            <a:off x="10688172" y="364802"/>
            <a:ext cx="2028143" cy="464313"/>
          </a:xfrm>
          <a:prstGeom prst="rect">
            <a:avLst/>
          </a:prstGeom>
          <a:noFill/>
          <a:ln>
            <a:noFill/>
          </a:ln>
        </p:spPr>
      </p:pic>
      <p:sp>
        <p:nvSpPr>
          <p:cNvPr id="897" name="Google Shape;897;p122"/>
          <p:cNvSpPr txBox="1"/>
          <p:nvPr/>
        </p:nvSpPr>
        <p:spPr>
          <a:xfrm>
            <a:off x="5771964" y="1445881"/>
            <a:ext cx="610712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ムック『MAKI’S DAILY DISH』4C2Pタイアップを実施。</a:t>
            </a:r>
            <a:endParaRPr b="1" i="0" sz="1400" u="none" cap="none" strike="noStrike">
              <a:solidFill>
                <a:srgbClr val="0066FF"/>
              </a:solidFill>
              <a:highlight>
                <a:srgbClr val="FFFFFF"/>
              </a:highlight>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0066FF"/>
                </a:solidFill>
                <a:highlight>
                  <a:srgbClr val="FFFFFF"/>
                </a:highlight>
                <a:latin typeface="Meiryo"/>
                <a:ea typeface="Meiryo"/>
                <a:cs typeface="Meiryo"/>
                <a:sym typeface="Meiryo"/>
              </a:rPr>
              <a:t>『暮らしとおしゃれの編集室』に記事転載</a:t>
            </a:r>
            <a:endParaRPr b="1" i="0" sz="1400" u="none" cap="none" strike="noStrike">
              <a:solidFill>
                <a:srgbClr val="0066FF"/>
              </a:solidFill>
              <a:highlight>
                <a:srgbClr val="FFFFFF"/>
              </a:highlight>
              <a:latin typeface="Meiryo"/>
              <a:ea typeface="Meiryo"/>
              <a:cs typeface="Meiryo"/>
              <a:sym typeface="Meiryo"/>
            </a:endParaRPr>
          </a:p>
        </p:txBody>
      </p:sp>
      <p:pic>
        <p:nvPicPr>
          <p:cNvPr id="898" name="Google Shape;898;p122"/>
          <p:cNvPicPr preferRelativeResize="0"/>
          <p:nvPr/>
        </p:nvPicPr>
        <p:blipFill rotWithShape="1">
          <a:blip r:embed="rId4">
            <a:alphaModFix/>
          </a:blip>
          <a:srcRect b="0" l="0" r="0" t="0"/>
          <a:stretch/>
        </p:blipFill>
        <p:spPr>
          <a:xfrm>
            <a:off x="5771964" y="3391735"/>
            <a:ext cx="2166652" cy="1446240"/>
          </a:xfrm>
          <a:prstGeom prst="rect">
            <a:avLst/>
          </a:prstGeom>
          <a:noFill/>
          <a:ln cap="flat" cmpd="sng" w="9525">
            <a:solidFill>
              <a:srgbClr val="BABABA"/>
            </a:solidFill>
            <a:prstDash val="solid"/>
            <a:round/>
            <a:headEnd len="sm" w="sm" type="none"/>
            <a:tailEnd len="sm" w="sm" type="none"/>
          </a:ln>
        </p:spPr>
      </p:pic>
      <p:pic>
        <p:nvPicPr>
          <p:cNvPr id="899" name="Google Shape;899;p122"/>
          <p:cNvPicPr preferRelativeResize="0"/>
          <p:nvPr/>
        </p:nvPicPr>
        <p:blipFill rotWithShape="1">
          <a:blip r:embed="rId5">
            <a:alphaModFix/>
          </a:blip>
          <a:srcRect b="0" l="0" r="0" t="0"/>
          <a:stretch/>
        </p:blipFill>
        <p:spPr>
          <a:xfrm>
            <a:off x="6978845" y="2033117"/>
            <a:ext cx="959771" cy="1259699"/>
          </a:xfrm>
          <a:prstGeom prst="rect">
            <a:avLst/>
          </a:prstGeom>
          <a:noFill/>
          <a:ln cap="flat" cmpd="sng" w="9525">
            <a:solidFill>
              <a:srgbClr val="BABABA"/>
            </a:solidFill>
            <a:prstDash val="solid"/>
            <a:round/>
            <a:headEnd len="sm" w="sm" type="none"/>
            <a:tailEnd len="sm" w="sm" type="none"/>
          </a:ln>
        </p:spPr>
      </p:pic>
      <p:pic>
        <p:nvPicPr>
          <p:cNvPr id="900" name="Google Shape;900;p122"/>
          <p:cNvPicPr preferRelativeResize="0"/>
          <p:nvPr/>
        </p:nvPicPr>
        <p:blipFill rotWithShape="1">
          <a:blip r:embed="rId6">
            <a:alphaModFix/>
          </a:blip>
          <a:srcRect b="0" l="0" r="0" t="0"/>
          <a:stretch/>
        </p:blipFill>
        <p:spPr>
          <a:xfrm>
            <a:off x="8491821" y="2028677"/>
            <a:ext cx="1982109" cy="4617606"/>
          </a:xfrm>
          <a:prstGeom prst="rect">
            <a:avLst/>
          </a:prstGeom>
          <a:noFill/>
          <a:ln cap="flat" cmpd="sng" w="9525">
            <a:solidFill>
              <a:srgbClr val="BABABA"/>
            </a:solidFill>
            <a:prstDash val="solid"/>
            <a:round/>
            <a:headEnd len="sm" w="sm" type="none"/>
            <a:tailEnd len="sm" w="sm" type="none"/>
          </a:ln>
        </p:spPr>
      </p:pic>
      <p:cxnSp>
        <p:nvCxnSpPr>
          <p:cNvPr id="901" name="Google Shape;901;p122"/>
          <p:cNvCxnSpPr/>
          <p:nvPr/>
        </p:nvCxnSpPr>
        <p:spPr>
          <a:xfrm>
            <a:off x="7717858" y="3372009"/>
            <a:ext cx="843896" cy="0"/>
          </a:xfrm>
          <a:prstGeom prst="straightConnector1">
            <a:avLst/>
          </a:prstGeom>
          <a:noFill/>
          <a:ln cap="flat" cmpd="sng" w="38100">
            <a:solidFill>
              <a:srgbClr val="0066FF"/>
            </a:solidFill>
            <a:prstDash val="solid"/>
            <a:round/>
            <a:headEnd len="sm" w="sm" type="none"/>
            <a:tailEnd len="med" w="med" type="triangle"/>
          </a:ln>
        </p:spPr>
      </p:cxnSp>
      <p:sp>
        <p:nvSpPr>
          <p:cNvPr id="902" name="Google Shape;902;p122"/>
          <p:cNvSpPr txBox="1"/>
          <p:nvPr/>
        </p:nvSpPr>
        <p:spPr>
          <a:xfrm>
            <a:off x="10602991" y="2028677"/>
            <a:ext cx="219850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7">
                  <a:extLst>
                    <a:ext uri="{A12FA001-AC4F-418D-AE19-62706E023703}">
                      <ahyp:hlinkClr val="tx"/>
                    </a:ext>
                  </a:extLst>
                </a:hlinkClick>
              </a:rPr>
              <a:t>ワタナベマキさんが</a:t>
            </a:r>
            <a:endParaRPr b="1" i="0" sz="1000" u="sng" cap="none" strike="noStrike">
              <a:solidFill>
                <a:srgbClr val="0066FF"/>
              </a:solidFill>
              <a:highlight>
                <a:srgbClr val="FFFFFF"/>
              </a:highlight>
              <a:latin typeface="Meiryo"/>
              <a:ea typeface="Meiryo"/>
              <a:cs typeface="Meiryo"/>
              <a:sym typeface="Meiryo"/>
              <a:hlinkClick r:id="rId8">
                <a:extLst>
                  <a:ext uri="{A12FA001-AC4F-418D-AE19-62706E023703}">
                    <ahyp:hlinkClr val="tx"/>
                  </a:ext>
                </a:extLst>
              </a:hlinkClick>
            </a:endParaRPr>
          </a:p>
          <a:p>
            <a:pPr indent="0" lvl="0" marL="0" marR="0" rtl="0" algn="l">
              <a:lnSpc>
                <a:spcPct val="100000"/>
              </a:lnSpc>
              <a:spcBef>
                <a:spcPts val="0"/>
              </a:spcBef>
              <a:spcAft>
                <a:spcPts val="0"/>
              </a:spcAft>
              <a:buNone/>
            </a:pPr>
            <a:r>
              <a:rPr b="1" i="0" lang="ja-JP" sz="1000" u="sng" cap="none" strike="noStrike">
                <a:solidFill>
                  <a:srgbClr val="0066FF"/>
                </a:solidFill>
                <a:highlight>
                  <a:srgbClr val="FFFFFF"/>
                </a:highlight>
                <a:latin typeface="Meiryo"/>
                <a:ea typeface="Meiryo"/>
                <a:cs typeface="Meiryo"/>
                <a:sym typeface="Meiryo"/>
                <a:hlinkClick r:id="rId9">
                  <a:extLst>
                    <a:ext uri="{A12FA001-AC4F-418D-AE19-62706E023703}">
                      <ahyp:hlinkClr val="tx"/>
                    </a:ext>
                  </a:extLst>
                </a:hlinkClick>
              </a:rPr>
              <a:t>長くヤシノミ洗剤を愛用するワケ</a:t>
            </a:r>
            <a:endParaRPr b="1" i="0" sz="1000" u="none" cap="none" strike="noStrike">
              <a:solidFill>
                <a:srgbClr val="0066FF"/>
              </a:solidFill>
              <a:highlight>
                <a:srgbClr val="FFFFFF"/>
              </a:highlight>
              <a:latin typeface="Meiryo"/>
              <a:ea typeface="Meiryo"/>
              <a:cs typeface="Meiryo"/>
              <a:sym typeface="Meiry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9"/>
          <p:cNvPicPr preferRelativeResize="0"/>
          <p:nvPr/>
        </p:nvPicPr>
        <p:blipFill rotWithShape="1">
          <a:blip r:embed="rId3">
            <a:alphaModFix/>
          </a:blip>
          <a:srcRect b="0" l="0" r="0" t="0"/>
          <a:stretch/>
        </p:blipFill>
        <p:spPr>
          <a:xfrm>
            <a:off x="16825" y="-12486"/>
            <a:ext cx="13035600" cy="6841215"/>
          </a:xfrm>
          <a:prstGeom prst="rect">
            <a:avLst/>
          </a:prstGeom>
          <a:noFill/>
          <a:ln>
            <a:noFill/>
          </a:ln>
        </p:spPr>
      </p:pic>
      <p:sp>
        <p:nvSpPr>
          <p:cNvPr id="248" name="Google Shape;248;p19"/>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249" name="Google Shape;249;p19"/>
          <p:cNvSpPr/>
          <p:nvPr/>
        </p:nvSpPr>
        <p:spPr>
          <a:xfrm>
            <a:off x="2649100" y="682500"/>
            <a:ext cx="3590400" cy="856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iryo"/>
              <a:ea typeface="Meiryo"/>
              <a:cs typeface="Meiryo"/>
              <a:sym typeface="Meiryo"/>
            </a:endParaRPr>
          </a:p>
        </p:txBody>
      </p:sp>
      <p:sp>
        <p:nvSpPr>
          <p:cNvPr id="250" name="Google Shape;250;p19"/>
          <p:cNvSpPr txBox="1"/>
          <p:nvPr/>
        </p:nvSpPr>
        <p:spPr>
          <a:xfrm>
            <a:off x="5412100" y="823147"/>
            <a:ext cx="827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50000"/>
              </a:lnSpc>
              <a:spcBef>
                <a:spcPts val="700"/>
              </a:spcBef>
              <a:spcAft>
                <a:spcPts val="0"/>
              </a:spcAft>
              <a:buClr>
                <a:srgbClr val="000000"/>
              </a:buClr>
              <a:buSzPts val="1400"/>
              <a:buFont typeface="Arial"/>
              <a:buNone/>
            </a:pPr>
            <a:r>
              <a:rPr b="0" i="0" lang="ja-JP" sz="400" u="none" cap="none" strike="noStrike">
                <a:solidFill>
                  <a:srgbClr val="000000"/>
                </a:solidFill>
                <a:latin typeface="Meiryo"/>
                <a:ea typeface="Meiryo"/>
                <a:cs typeface="Meiryo"/>
                <a:sym typeface="Meiryo"/>
              </a:rPr>
              <a:t>※GA4 2024年3月時点。</a:t>
            </a:r>
            <a:endParaRPr b="0" i="0" sz="2000" u="none" cap="none" strike="noStrike">
              <a:solidFill>
                <a:srgbClr val="000000"/>
              </a:solidFill>
              <a:latin typeface="Meiryo"/>
              <a:ea typeface="Meiryo"/>
              <a:cs typeface="Meiryo"/>
              <a:sym typeface="Meiryo"/>
            </a:endParaRPr>
          </a:p>
        </p:txBody>
      </p:sp>
      <p:sp>
        <p:nvSpPr>
          <p:cNvPr id="251" name="Google Shape;251;p19"/>
          <p:cNvSpPr/>
          <p:nvPr/>
        </p:nvSpPr>
        <p:spPr>
          <a:xfrm>
            <a:off x="2677676" y="741893"/>
            <a:ext cx="2828700" cy="796800"/>
          </a:xfrm>
          <a:prstGeom prst="rect">
            <a:avLst/>
          </a:prstGeom>
          <a:noFill/>
          <a:ln>
            <a:noFill/>
          </a:ln>
        </p:spPr>
        <p:txBody>
          <a:bodyPr anchorCtr="0" anchor="t" bIns="45700" lIns="91425" spcFirstLastPara="1" rIns="91425" wrap="square" tIns="45700">
            <a:noAutofit/>
          </a:bodyPr>
          <a:lstStyle/>
          <a:p>
            <a:pPr indent="0" lvl="0" marL="0" marR="0" rtl="0" algn="just">
              <a:lnSpc>
                <a:spcPct val="80000"/>
              </a:lnSpc>
              <a:spcBef>
                <a:spcPts val="0"/>
              </a:spcBef>
              <a:spcAft>
                <a:spcPts val="0"/>
              </a:spcAft>
              <a:buClr>
                <a:srgbClr val="000000"/>
              </a:buClr>
              <a:buSzPts val="2400"/>
              <a:buFont typeface="Arial"/>
              <a:buNone/>
            </a:pPr>
            <a:r>
              <a:rPr b="1" i="0" lang="ja-JP" sz="2400" u="none" cap="none" strike="noStrike">
                <a:solidFill>
                  <a:srgbClr val="000000"/>
                </a:solidFill>
                <a:latin typeface="Meiryo"/>
                <a:ea typeface="Meiryo"/>
                <a:cs typeface="Meiryo"/>
                <a:sym typeface="Meiryo"/>
              </a:rPr>
              <a:t>5,900,000  </a:t>
            </a:r>
            <a:r>
              <a:rPr b="1" i="0" lang="ja-JP" sz="800" u="none" cap="none" strike="noStrike">
                <a:solidFill>
                  <a:schemeClr val="dk1"/>
                </a:solidFill>
                <a:latin typeface="Meiryo"/>
                <a:ea typeface="Meiryo"/>
                <a:cs typeface="Meiryo"/>
                <a:sym typeface="Meiryo"/>
              </a:rPr>
              <a:t>PV</a:t>
            </a:r>
            <a:endParaRPr b="0" i="0" sz="1400" u="none" cap="none" strike="noStrike">
              <a:solidFill>
                <a:srgbClr val="000000"/>
              </a:solidFill>
              <a:latin typeface="Meiryo"/>
              <a:ea typeface="Meiryo"/>
              <a:cs typeface="Meiryo"/>
              <a:sym typeface="Meiryo"/>
            </a:endParaRPr>
          </a:p>
          <a:p>
            <a:pPr indent="0" lvl="0" marL="0" marR="0" rtl="0" algn="l">
              <a:lnSpc>
                <a:spcPct val="50000"/>
              </a:lnSpc>
              <a:spcBef>
                <a:spcPts val="1200"/>
              </a:spcBef>
              <a:spcAft>
                <a:spcPts val="0"/>
              </a:spcAft>
              <a:buClr>
                <a:srgbClr val="000000"/>
              </a:buClr>
              <a:buSzPts val="2400"/>
              <a:buFont typeface="Arial"/>
              <a:buNone/>
            </a:pPr>
            <a:r>
              <a:rPr b="1" i="0" lang="ja-JP" sz="2400" u="none" cap="none" strike="noStrike">
                <a:solidFill>
                  <a:srgbClr val="000000"/>
                </a:solidFill>
                <a:latin typeface="Meiryo"/>
                <a:ea typeface="Meiryo"/>
                <a:cs typeface="Meiryo"/>
                <a:sym typeface="Meiryo"/>
              </a:rPr>
              <a:t>2,300,000  </a:t>
            </a:r>
            <a:r>
              <a:rPr b="1" i="0" lang="ja-JP" sz="800" u="none" cap="none" strike="noStrike">
                <a:solidFill>
                  <a:schemeClr val="dk1"/>
                </a:solidFill>
                <a:latin typeface="Meiryo"/>
                <a:ea typeface="Meiryo"/>
                <a:cs typeface="Meiryo"/>
                <a:sym typeface="Meiryo"/>
              </a:rPr>
              <a:t>Unique Users　</a:t>
            </a:r>
            <a:endParaRPr b="0" i="0" sz="800" u="none" cap="none" strike="noStrike">
              <a:solidFill>
                <a:schemeClr val="dk1"/>
              </a:solidFill>
              <a:latin typeface="Meiryo"/>
              <a:ea typeface="Meiryo"/>
              <a:cs typeface="Meiryo"/>
              <a:sym typeface="Meiryo"/>
            </a:endParaRPr>
          </a:p>
        </p:txBody>
      </p:sp>
      <p:sp>
        <p:nvSpPr>
          <p:cNvPr id="252" name="Google Shape;252;p19"/>
          <p:cNvSpPr/>
          <p:nvPr/>
        </p:nvSpPr>
        <p:spPr>
          <a:xfrm>
            <a:off x="584950" y="1991459"/>
            <a:ext cx="5654550" cy="618875"/>
          </a:xfrm>
          <a:prstGeom prst="rect">
            <a:avLst/>
          </a:prstGeom>
          <a:solidFill>
            <a:srgbClr val="EB7AB3">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ja-JP" sz="1200" u="none" cap="none" strike="noStrike">
                <a:solidFill>
                  <a:schemeClr val="lt1"/>
                </a:solidFill>
                <a:latin typeface="Meiryo"/>
                <a:ea typeface="Meiryo"/>
                <a:cs typeface="Meiryo"/>
                <a:sym typeface="Meiryo"/>
              </a:rPr>
              <a:t>LINE132万、Instagram30.7万、YouTube1.9万、TikTok2.1万、X5.4万</a:t>
            </a:r>
            <a:endParaRPr b="0" i="0" sz="12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400"/>
              <a:buFont typeface="Arial"/>
              <a:buNone/>
            </a:pPr>
            <a:r>
              <a:rPr b="1" i="0" lang="ja-JP" sz="1800" u="none" cap="none" strike="noStrike">
                <a:solidFill>
                  <a:schemeClr val="lt1"/>
                </a:solidFill>
                <a:latin typeface="Meiryo"/>
                <a:ea typeface="Meiryo"/>
                <a:cs typeface="Meiryo"/>
                <a:sym typeface="Meiryo"/>
              </a:rPr>
              <a:t>SNSフォロワー170万人にリーチ</a:t>
            </a:r>
            <a:r>
              <a:rPr b="1" i="0" lang="ja-JP" sz="1200" u="none" cap="none" strike="noStrike">
                <a:solidFill>
                  <a:schemeClr val="lt1"/>
                </a:solidFill>
                <a:latin typeface="Meiryo"/>
                <a:ea typeface="Meiryo"/>
                <a:cs typeface="Meiryo"/>
                <a:sym typeface="Meiryo"/>
              </a:rPr>
              <a:t>できるメディアです。</a:t>
            </a:r>
            <a:endParaRPr b="0" i="0" sz="1200" u="none" cap="none" strike="noStrike">
              <a:solidFill>
                <a:schemeClr val="lt1"/>
              </a:solidFill>
              <a:latin typeface="Meiryo"/>
              <a:ea typeface="Meiryo"/>
              <a:cs typeface="Meiryo"/>
              <a:sym typeface="Meiryo"/>
            </a:endParaRPr>
          </a:p>
        </p:txBody>
      </p:sp>
      <p:pic>
        <p:nvPicPr>
          <p:cNvPr id="253" name="Google Shape;253;p19"/>
          <p:cNvPicPr preferRelativeResize="0"/>
          <p:nvPr/>
        </p:nvPicPr>
        <p:blipFill rotWithShape="1">
          <a:blip r:embed="rId4">
            <a:alphaModFix/>
          </a:blip>
          <a:srcRect b="0" l="0" r="0" t="0"/>
          <a:stretch/>
        </p:blipFill>
        <p:spPr>
          <a:xfrm>
            <a:off x="367227" y="325253"/>
            <a:ext cx="2313173" cy="1426600"/>
          </a:xfrm>
          <a:prstGeom prst="rect">
            <a:avLst/>
          </a:prstGeom>
          <a:noFill/>
          <a:ln>
            <a:noFill/>
          </a:ln>
          <a:effectLst>
            <a:outerShdw blurRad="50800" rotWithShape="0" algn="tl" dir="2700000" dist="38100">
              <a:srgbClr val="000000">
                <a:alpha val="40000"/>
              </a:srgbClr>
            </a:outerShdw>
          </a:effectLst>
        </p:spPr>
      </p:pic>
      <p:pic>
        <p:nvPicPr>
          <p:cNvPr id="254" name="Google Shape;254;p19"/>
          <p:cNvPicPr preferRelativeResize="0"/>
          <p:nvPr/>
        </p:nvPicPr>
        <p:blipFill rotWithShape="1">
          <a:blip r:embed="rId5">
            <a:alphaModFix/>
          </a:blip>
          <a:srcRect b="0" l="0" r="0" t="0"/>
          <a:stretch/>
        </p:blipFill>
        <p:spPr>
          <a:xfrm>
            <a:off x="6496398" y="177242"/>
            <a:ext cx="3829400" cy="5939792"/>
          </a:xfrm>
          <a:prstGeom prst="rect">
            <a:avLst/>
          </a:prstGeom>
          <a:noFill/>
          <a:ln>
            <a:noFill/>
          </a:ln>
        </p:spPr>
      </p:pic>
      <p:pic>
        <p:nvPicPr>
          <p:cNvPr id="255" name="Google Shape;255;p19"/>
          <p:cNvPicPr preferRelativeResize="0"/>
          <p:nvPr/>
        </p:nvPicPr>
        <p:blipFill rotWithShape="1">
          <a:blip r:embed="rId6">
            <a:alphaModFix/>
          </a:blip>
          <a:srcRect b="0" l="0" r="0" t="0"/>
          <a:stretch/>
        </p:blipFill>
        <p:spPr>
          <a:xfrm>
            <a:off x="9360298" y="1566299"/>
            <a:ext cx="3033823" cy="4550735"/>
          </a:xfrm>
          <a:prstGeom prst="rect">
            <a:avLst/>
          </a:prstGeom>
          <a:noFill/>
          <a:ln>
            <a:noFill/>
          </a:ln>
        </p:spPr>
      </p:pic>
      <p:pic>
        <p:nvPicPr>
          <p:cNvPr id="256" name="Google Shape;256;p19"/>
          <p:cNvPicPr preferRelativeResize="0"/>
          <p:nvPr/>
        </p:nvPicPr>
        <p:blipFill rotWithShape="1">
          <a:blip r:embed="rId7">
            <a:alphaModFix/>
          </a:blip>
          <a:srcRect b="0" l="0" r="0" t="0"/>
          <a:stretch/>
        </p:blipFill>
        <p:spPr>
          <a:xfrm>
            <a:off x="584950" y="2780989"/>
            <a:ext cx="2141677" cy="1439346"/>
          </a:xfrm>
          <a:prstGeom prst="rect">
            <a:avLst/>
          </a:prstGeom>
          <a:noFill/>
          <a:ln>
            <a:noFill/>
          </a:ln>
        </p:spPr>
      </p:pic>
      <p:sp>
        <p:nvSpPr>
          <p:cNvPr id="257" name="Google Shape;257;p19"/>
          <p:cNvSpPr txBox="1"/>
          <p:nvPr/>
        </p:nvSpPr>
        <p:spPr>
          <a:xfrm>
            <a:off x="2688903" y="2780988"/>
            <a:ext cx="3550597"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「情報収集はSNSで完結する」という20代女子に向けて、</a:t>
            </a:r>
            <a:endParaRPr b="0" i="0" sz="105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050" u="none" cap="none" strike="noStrike">
                <a:solidFill>
                  <a:srgbClr val="000000"/>
                </a:solidFill>
                <a:latin typeface="Meiryo"/>
                <a:ea typeface="Meiryo"/>
                <a:cs typeface="Meiryo"/>
                <a:sym typeface="Meiryo"/>
              </a:rPr>
              <a:t>スワイプで読み進められ、フィードで完結するマガジン形式や動画の投稿を実施しています。</a:t>
            </a:r>
            <a:endParaRPr b="0" i="0" sz="1050" u="none" cap="none" strike="noStrike">
              <a:solidFill>
                <a:srgbClr val="000000"/>
              </a:solidFill>
              <a:latin typeface="Meiryo"/>
              <a:ea typeface="Meiryo"/>
              <a:cs typeface="Meiryo"/>
              <a:sym typeface="Meiryo"/>
            </a:endParaRPr>
          </a:p>
        </p:txBody>
      </p:sp>
      <p:sp>
        <p:nvSpPr>
          <p:cNvPr id="258" name="Google Shape;258;p19"/>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259" name="Google Shape;259;p19"/>
          <p:cNvSpPr txBox="1"/>
          <p:nvPr/>
        </p:nvSpPr>
        <p:spPr>
          <a:xfrm>
            <a:off x="515688" y="4289088"/>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Instagramフィードマガジン</a:t>
            </a:r>
            <a:endParaRPr b="1" i="0" sz="1400" u="none" cap="none" strike="noStrike">
              <a:solidFill>
                <a:srgbClr val="FF6699"/>
              </a:solidFill>
              <a:latin typeface="Meiryo"/>
              <a:ea typeface="Meiryo"/>
              <a:cs typeface="Meiryo"/>
              <a:sym typeface="Meiryo"/>
            </a:endParaRPr>
          </a:p>
        </p:txBody>
      </p:sp>
      <p:pic>
        <p:nvPicPr>
          <p:cNvPr id="260" name="Google Shape;260;p19"/>
          <p:cNvPicPr preferRelativeResize="0"/>
          <p:nvPr/>
        </p:nvPicPr>
        <p:blipFill rotWithShape="1">
          <a:blip r:embed="rId8">
            <a:alphaModFix/>
          </a:blip>
          <a:srcRect b="0" l="0" r="0" t="0"/>
          <a:stretch/>
        </p:blipFill>
        <p:spPr>
          <a:xfrm>
            <a:off x="584950" y="4619522"/>
            <a:ext cx="2103953" cy="2079200"/>
          </a:xfrm>
          <a:prstGeom prst="rect">
            <a:avLst/>
          </a:prstGeom>
          <a:noFill/>
          <a:ln>
            <a:noFill/>
          </a:ln>
        </p:spPr>
      </p:pic>
      <p:sp>
        <p:nvSpPr>
          <p:cNvPr id="261" name="Google Shape;261;p19"/>
          <p:cNvSpPr txBox="1"/>
          <p:nvPr/>
        </p:nvSpPr>
        <p:spPr>
          <a:xfrm>
            <a:off x="2762989" y="3493699"/>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Instagramリール</a:t>
            </a:r>
            <a:endParaRPr b="1" i="0" sz="1400" u="none" cap="none" strike="noStrike">
              <a:solidFill>
                <a:srgbClr val="FF6699"/>
              </a:solidFill>
              <a:latin typeface="Meiryo"/>
              <a:ea typeface="Meiryo"/>
              <a:cs typeface="Meiryo"/>
              <a:sym typeface="Meiryo"/>
            </a:endParaRPr>
          </a:p>
        </p:txBody>
      </p:sp>
      <p:pic>
        <p:nvPicPr>
          <p:cNvPr id="262" name="Google Shape;262;p19"/>
          <p:cNvPicPr preferRelativeResize="0"/>
          <p:nvPr/>
        </p:nvPicPr>
        <p:blipFill rotWithShape="1">
          <a:blip r:embed="rId9">
            <a:alphaModFix/>
          </a:blip>
          <a:srcRect b="0" l="0" r="0" t="0"/>
          <a:stretch/>
        </p:blipFill>
        <p:spPr>
          <a:xfrm>
            <a:off x="2824857" y="3809172"/>
            <a:ext cx="1663357" cy="2872215"/>
          </a:xfrm>
          <a:prstGeom prst="rect">
            <a:avLst/>
          </a:prstGeom>
          <a:noFill/>
          <a:ln>
            <a:noFill/>
          </a:ln>
        </p:spPr>
      </p:pic>
      <p:pic>
        <p:nvPicPr>
          <p:cNvPr id="263" name="Google Shape;263;p19"/>
          <p:cNvPicPr preferRelativeResize="0"/>
          <p:nvPr/>
        </p:nvPicPr>
        <p:blipFill rotWithShape="1">
          <a:blip r:embed="rId10">
            <a:alphaModFix/>
          </a:blip>
          <a:srcRect b="0" l="0" r="0" t="0"/>
          <a:stretch/>
        </p:blipFill>
        <p:spPr>
          <a:xfrm>
            <a:off x="4661792" y="3809172"/>
            <a:ext cx="1661027" cy="2978309"/>
          </a:xfrm>
          <a:prstGeom prst="rect">
            <a:avLst/>
          </a:prstGeom>
          <a:noFill/>
          <a:ln>
            <a:noFill/>
          </a:ln>
        </p:spPr>
      </p:pic>
      <p:sp>
        <p:nvSpPr>
          <p:cNvPr id="264" name="Google Shape;264;p19"/>
          <p:cNvSpPr/>
          <p:nvPr/>
        </p:nvSpPr>
        <p:spPr>
          <a:xfrm>
            <a:off x="9276147" y="243055"/>
            <a:ext cx="3565424" cy="1103606"/>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ja-JP" sz="1200" u="none" cap="none" strike="noStrike">
                <a:solidFill>
                  <a:schemeClr val="dk1"/>
                </a:solidFill>
                <a:latin typeface="Meiryo"/>
                <a:ea typeface="Meiryo"/>
                <a:cs typeface="Meiryo"/>
                <a:sym typeface="Meiryo"/>
              </a:rPr>
              <a:t>＜コアユーザー＞</a:t>
            </a:r>
            <a:endParaRPr b="0" i="0" sz="12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None/>
            </a:pPr>
            <a:r>
              <a:rPr b="0" i="0" lang="ja-JP" sz="1800" u="none" cap="none" strike="noStrike">
                <a:solidFill>
                  <a:schemeClr val="dk1"/>
                </a:solidFill>
                <a:latin typeface="Meiryo"/>
                <a:ea typeface="Meiryo"/>
                <a:cs typeface="Meiryo"/>
                <a:sym typeface="Meiryo"/>
              </a:rPr>
              <a:t>東京や大阪などの大都市に住む20代の学生や働く女性</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23"/>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業種別事例６　自動車／</a:t>
            </a:r>
            <a:r>
              <a:rPr b="0" i="0" lang="ja-JP" sz="1800" u="none" strike="noStrike">
                <a:solidFill>
                  <a:srgbClr val="000000"/>
                </a:solidFill>
                <a:latin typeface="Meiryo"/>
                <a:ea typeface="Meiryo"/>
                <a:cs typeface="Meiryo"/>
                <a:sym typeface="Meiryo"/>
              </a:rPr>
              <a:t> </a:t>
            </a:r>
            <a:r>
              <a:rPr lang="ja-JP">
                <a:solidFill>
                  <a:schemeClr val="dk1"/>
                </a:solidFill>
                <a:latin typeface="Meiryo"/>
                <a:ea typeface="Meiryo"/>
                <a:cs typeface="Meiryo"/>
                <a:sym typeface="Meiryo"/>
              </a:rPr>
              <a:t>Citroën（シトロエン）様</a:t>
            </a:r>
            <a:endParaRPr>
              <a:solidFill>
                <a:schemeClr val="dk1"/>
              </a:solidFill>
              <a:latin typeface="Meiryo"/>
              <a:ea typeface="Meiryo"/>
              <a:cs typeface="Meiryo"/>
              <a:sym typeface="Meiryo"/>
            </a:endParaRPr>
          </a:p>
        </p:txBody>
      </p:sp>
      <p:sp>
        <p:nvSpPr>
          <p:cNvPr id="909" name="Google Shape;909;p123"/>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910" name="Google Shape;910;p123"/>
          <p:cNvSpPr txBox="1"/>
          <p:nvPr/>
        </p:nvSpPr>
        <p:spPr>
          <a:xfrm>
            <a:off x="846400" y="1089875"/>
            <a:ext cx="2609636" cy="369302"/>
          </a:xfrm>
          <a:prstGeom prst="rect">
            <a:avLst/>
          </a:prstGeom>
          <a:solidFill>
            <a:srgbClr val="0066FF">
              <a:alpha val="54901"/>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自動車</a:t>
            </a:r>
            <a:endParaRPr b="1" i="0" sz="1200" u="none" cap="none" strike="noStrike">
              <a:solidFill>
                <a:srgbClr val="FFFFFF"/>
              </a:solidFill>
              <a:latin typeface="Meiryo"/>
              <a:ea typeface="Meiryo"/>
              <a:cs typeface="Meiryo"/>
              <a:sym typeface="Meiryo"/>
            </a:endParaRPr>
          </a:p>
        </p:txBody>
      </p:sp>
      <p:sp>
        <p:nvSpPr>
          <p:cNvPr id="911" name="Google Shape;911;p123"/>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 </a:t>
            </a:r>
            <a:r>
              <a:rPr b="0" i="0" lang="ja-JP" sz="1400" u="none" cap="none" strike="noStrike">
                <a:solidFill>
                  <a:schemeClr val="dk1"/>
                </a:solidFill>
                <a:latin typeface="Meiryo"/>
                <a:ea typeface="Meiryo"/>
                <a:cs typeface="Meiryo"/>
                <a:sym typeface="Meiryo"/>
              </a:rPr>
              <a:t>Citroën（シトロエン）</a:t>
            </a:r>
            <a:r>
              <a:rPr b="0" i="0" lang="ja-JP" sz="1400" u="none" cap="none" strike="noStrike">
                <a:solidFill>
                  <a:srgbClr val="4E3428"/>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912" name="Google Shape;912;p123"/>
          <p:cNvSpPr txBox="1"/>
          <p:nvPr/>
        </p:nvSpPr>
        <p:spPr>
          <a:xfrm>
            <a:off x="846400" y="231237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rgbClr val="000000"/>
                </a:solidFill>
                <a:highlight>
                  <a:srgbClr val="FFFFFF"/>
                </a:highlight>
                <a:latin typeface="Meiryo"/>
                <a:ea typeface="Meiryo"/>
                <a:cs typeface="Meiryo"/>
                <a:sym typeface="Meiryo"/>
              </a:rPr>
              <a:t>2021/10/04</a:t>
            </a:r>
            <a:r>
              <a:rPr b="0" i="0" lang="ja-JP" sz="1400" u="none" cap="none" strike="noStrike">
                <a:solidFill>
                  <a:schemeClr val="dk1"/>
                </a:solidFill>
                <a:latin typeface="Meiryo"/>
                <a:ea typeface="Meiryo"/>
                <a:cs typeface="Meiryo"/>
                <a:sym typeface="Meiryo"/>
              </a:rPr>
              <a:t>～</a:t>
            </a:r>
            <a:r>
              <a:rPr b="0" i="0" lang="ja-JP" sz="1400" u="none" cap="none" strike="noStrike">
                <a:solidFill>
                  <a:srgbClr val="000000"/>
                </a:solidFill>
                <a:highlight>
                  <a:srgbClr val="FFFFFF"/>
                </a:highlight>
                <a:latin typeface="Meiryo"/>
                <a:ea typeface="Meiryo"/>
                <a:cs typeface="Meiryo"/>
                <a:sym typeface="Meiryo"/>
              </a:rPr>
              <a:t>2021/10/30</a:t>
            </a:r>
            <a:r>
              <a:rPr b="0" i="0" lang="ja-JP" sz="1400" u="none" cap="none" strike="noStrike">
                <a:solidFill>
                  <a:schemeClr val="dk1"/>
                </a:solidFill>
                <a:latin typeface="Meiryo"/>
                <a:ea typeface="Meiryo"/>
                <a:cs typeface="Meiryo"/>
                <a:sym typeface="Meiryo"/>
              </a:rPr>
              <a:t>　</a:t>
            </a:r>
            <a:endParaRPr b="0" i="0" sz="1400" u="none" cap="none" strike="noStrike">
              <a:solidFill>
                <a:schemeClr val="dk1"/>
              </a:solidFill>
              <a:latin typeface="Meiryo"/>
              <a:ea typeface="Meiryo"/>
              <a:cs typeface="Meiryo"/>
              <a:sym typeface="Meiryo"/>
            </a:endParaRPr>
          </a:p>
        </p:txBody>
      </p:sp>
      <p:sp>
        <p:nvSpPr>
          <p:cNvPr id="913" name="Google Shape;913;p123"/>
          <p:cNvSpPr txBox="1"/>
          <p:nvPr/>
        </p:nvSpPr>
        <p:spPr>
          <a:xfrm>
            <a:off x="846400" y="2712571"/>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暮らしとおしゃれの編集室</a:t>
            </a:r>
            <a:endParaRPr b="0" i="0" sz="1400" u="none" cap="none" strike="noStrike">
              <a:solidFill>
                <a:srgbClr val="000000"/>
              </a:solidFill>
              <a:latin typeface="Meiryo"/>
              <a:ea typeface="Meiryo"/>
              <a:cs typeface="Meiryo"/>
              <a:sym typeface="Meiryo"/>
            </a:endParaRPr>
          </a:p>
        </p:txBody>
      </p:sp>
      <p:sp>
        <p:nvSpPr>
          <p:cNvPr id="914" name="Google Shape;914;p123"/>
          <p:cNvSpPr txBox="1"/>
          <p:nvPr/>
        </p:nvSpPr>
        <p:spPr>
          <a:xfrm>
            <a:off x="846400" y="3736878"/>
            <a:ext cx="4746300" cy="127538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おしゃれさんのお店（ライフスタイルショップRECTOHALL）で撮影。高級車でありながらデザインにこだわれる車のある生活を想起。レザーを扱う店主目線や、女性目線での記事づくりを行いました。</a:t>
            </a:r>
            <a:br>
              <a:rPr b="0" i="0" lang="ja-JP" sz="1400" u="none" cap="none" strike="noStrike">
                <a:solidFill>
                  <a:srgbClr val="000000"/>
                </a:solidFill>
                <a:latin typeface="Meiryo"/>
                <a:ea typeface="Meiryo"/>
                <a:cs typeface="Meiryo"/>
                <a:sym typeface="Meiryo"/>
              </a:rPr>
            </a:br>
            <a:endParaRPr b="0" i="0" sz="1400" u="none" cap="none" strike="noStrike">
              <a:solidFill>
                <a:srgbClr val="000000"/>
              </a:solidFill>
              <a:latin typeface="Meiryo"/>
              <a:ea typeface="Meiryo"/>
              <a:cs typeface="Meiryo"/>
              <a:sym typeface="Meiryo"/>
            </a:endParaRPr>
          </a:p>
        </p:txBody>
      </p:sp>
      <p:sp>
        <p:nvSpPr>
          <p:cNvPr id="915" name="Google Shape;915;p123"/>
          <p:cNvSpPr txBox="1"/>
          <p:nvPr/>
        </p:nvSpPr>
        <p:spPr>
          <a:xfrm>
            <a:off x="846400" y="3121355"/>
            <a:ext cx="4746300" cy="615523"/>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・スポンサードポスト</a:t>
            </a:r>
            <a:endParaRPr b="0" i="0" sz="1400" u="none" cap="none" strike="noStrike">
              <a:solidFill>
                <a:srgbClr val="000000"/>
              </a:solidFill>
              <a:latin typeface="Meiryo"/>
              <a:ea typeface="Meiryo"/>
              <a:cs typeface="Meiryo"/>
              <a:sym typeface="Meiryo"/>
            </a:endParaRPr>
          </a:p>
        </p:txBody>
      </p:sp>
      <p:sp>
        <p:nvSpPr>
          <p:cNvPr id="916" name="Google Shape;916;p123"/>
          <p:cNvSpPr txBox="1"/>
          <p:nvPr/>
        </p:nvSpPr>
        <p:spPr>
          <a:xfrm>
            <a:off x="5989834" y="1499075"/>
            <a:ext cx="43352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0066FF"/>
                </a:solidFill>
                <a:latin typeface="Meiryo"/>
                <a:ea typeface="Meiryo"/>
                <a:cs typeface="Meiryo"/>
                <a:sym typeface="Meiryo"/>
                <a:hlinkClick r:id="rId3">
                  <a:extLst>
                    <a:ext uri="{A12FA001-AC4F-418D-AE19-62706E023703}">
                      <ahyp:hlinkClr val="tx"/>
                    </a:ext>
                  </a:extLst>
                </a:hlinkClick>
              </a:rPr>
              <a:t>タイアップ記事</a:t>
            </a:r>
            <a:endParaRPr b="1" i="0" sz="1400" u="none" cap="none" strike="noStrike">
              <a:solidFill>
                <a:srgbClr val="0066FF"/>
              </a:solidFill>
              <a:latin typeface="Meiryo"/>
              <a:ea typeface="Meiryo"/>
              <a:cs typeface="Meiryo"/>
              <a:sym typeface="Meiryo"/>
            </a:endParaRPr>
          </a:p>
        </p:txBody>
      </p:sp>
      <p:sp>
        <p:nvSpPr>
          <p:cNvPr id="917" name="Google Shape;917;p123"/>
          <p:cNvSpPr txBox="1"/>
          <p:nvPr/>
        </p:nvSpPr>
        <p:spPr>
          <a:xfrm>
            <a:off x="857050" y="1910017"/>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商材：C3 エアクロスSUV CUIR</a:t>
            </a:r>
            <a:endParaRPr/>
          </a:p>
        </p:txBody>
      </p:sp>
      <p:sp>
        <p:nvSpPr>
          <p:cNvPr id="918" name="Google Shape;918;p123"/>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descr="ãæ®ããã¨ããããã®ç·¨éå®¤ãé±æ«å¸ãã®ç»åæ¤ç´¢çµæ" id="919" name="Google Shape;919;p123"/>
          <p:cNvPicPr preferRelativeResize="0"/>
          <p:nvPr/>
        </p:nvPicPr>
        <p:blipFill rotWithShape="1">
          <a:blip r:embed="rId4">
            <a:alphaModFix/>
          </a:blip>
          <a:srcRect b="0" l="0" r="0" t="0"/>
          <a:stretch/>
        </p:blipFill>
        <p:spPr>
          <a:xfrm>
            <a:off x="10688172" y="364802"/>
            <a:ext cx="2028143" cy="464313"/>
          </a:xfrm>
          <a:prstGeom prst="rect">
            <a:avLst/>
          </a:prstGeom>
          <a:noFill/>
          <a:ln>
            <a:noFill/>
          </a:ln>
        </p:spPr>
      </p:pic>
      <p:pic>
        <p:nvPicPr>
          <p:cNvPr id="920" name="Google Shape;920;p123"/>
          <p:cNvPicPr preferRelativeResize="0"/>
          <p:nvPr/>
        </p:nvPicPr>
        <p:blipFill rotWithShape="1">
          <a:blip r:embed="rId5">
            <a:alphaModFix/>
          </a:blip>
          <a:srcRect b="0" l="0" r="0" t="0"/>
          <a:stretch/>
        </p:blipFill>
        <p:spPr>
          <a:xfrm>
            <a:off x="6195046" y="1908480"/>
            <a:ext cx="2787039" cy="4431227"/>
          </a:xfrm>
          <a:prstGeom prst="rect">
            <a:avLst/>
          </a:prstGeom>
          <a:noFill/>
          <a:ln cap="flat" cmpd="sng" w="9525">
            <a:solidFill>
              <a:srgbClr val="BABABA"/>
            </a:solidFill>
            <a:prstDash val="solid"/>
            <a:round/>
            <a:headEnd len="sm" w="sm" type="none"/>
            <a:tailEnd len="sm" w="sm" type="none"/>
          </a:ln>
        </p:spPr>
      </p:pic>
      <p:pic>
        <p:nvPicPr>
          <p:cNvPr id="921" name="Google Shape;921;p123"/>
          <p:cNvPicPr preferRelativeResize="0"/>
          <p:nvPr/>
        </p:nvPicPr>
        <p:blipFill rotWithShape="1">
          <a:blip r:embed="rId6">
            <a:alphaModFix/>
          </a:blip>
          <a:srcRect b="0" l="0" r="0" t="0"/>
          <a:stretch/>
        </p:blipFill>
        <p:spPr>
          <a:xfrm>
            <a:off x="9360018" y="1908480"/>
            <a:ext cx="2788508" cy="4645759"/>
          </a:xfrm>
          <a:prstGeom prst="rect">
            <a:avLst/>
          </a:prstGeom>
          <a:noFill/>
          <a:ln cap="flat" cmpd="sng" w="9525">
            <a:solidFill>
              <a:srgbClr val="BABABA"/>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01"/>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業種別事例１　トイレタリー（スキンケア）／</a:t>
            </a:r>
            <a:r>
              <a:rPr b="0" i="0" lang="ja-JP" sz="1800" u="none" strike="noStrike">
                <a:solidFill>
                  <a:srgbClr val="4E3428"/>
                </a:solidFill>
                <a:latin typeface="Meiryo"/>
                <a:ea typeface="Meiryo"/>
                <a:cs typeface="Meiryo"/>
                <a:sym typeface="Meiryo"/>
              </a:rPr>
              <a:t>コーセーコスメポート様</a:t>
            </a:r>
            <a:endParaRPr>
              <a:latin typeface="Meiryo"/>
              <a:ea typeface="Meiryo"/>
              <a:cs typeface="Meiryo"/>
              <a:sym typeface="Meiryo"/>
            </a:endParaRPr>
          </a:p>
        </p:txBody>
      </p:sp>
      <p:sp>
        <p:nvSpPr>
          <p:cNvPr id="271" name="Google Shape;271;p101"/>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pic>
        <p:nvPicPr>
          <p:cNvPr id="272" name="Google Shape;272;p101"/>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273" name="Google Shape;273;p101"/>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4E3428"/>
                </a:solidFill>
                <a:latin typeface="Meiryo"/>
                <a:ea typeface="Meiryo"/>
                <a:cs typeface="Meiryo"/>
                <a:sym typeface="Meiryo"/>
              </a:rPr>
              <a:t>コーセーコスメポート様</a:t>
            </a:r>
            <a:endParaRPr b="0" i="0" sz="1400" u="none" cap="none" strike="noStrike">
              <a:solidFill>
                <a:srgbClr val="000000"/>
              </a:solidFill>
              <a:latin typeface="Meiryo"/>
              <a:ea typeface="Meiryo"/>
              <a:cs typeface="Meiryo"/>
              <a:sym typeface="Meiryo"/>
            </a:endParaRPr>
          </a:p>
        </p:txBody>
      </p:sp>
      <p:sp>
        <p:nvSpPr>
          <p:cNvPr id="274" name="Google Shape;274;p101"/>
          <p:cNvSpPr txBox="1"/>
          <p:nvPr/>
        </p:nvSpPr>
        <p:spPr>
          <a:xfrm>
            <a:off x="857050" y="2316284"/>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2024/03/12～2024/03/07</a:t>
            </a:r>
            <a:endParaRPr b="0" i="0" sz="1400" u="none" cap="none" strike="noStrike">
              <a:solidFill>
                <a:schemeClr val="dk1"/>
              </a:solidFill>
              <a:latin typeface="Meiryo"/>
              <a:ea typeface="Meiryo"/>
              <a:cs typeface="Meiryo"/>
              <a:sym typeface="Meiryo"/>
            </a:endParaRPr>
          </a:p>
        </p:txBody>
      </p:sp>
      <p:sp>
        <p:nvSpPr>
          <p:cNvPr id="275" name="Google Shape;275;p101"/>
          <p:cNvSpPr txBox="1"/>
          <p:nvPr/>
        </p:nvSpPr>
        <p:spPr>
          <a:xfrm>
            <a:off x="857050" y="2716484"/>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ar４月号(３/12発売）、arweb</a:t>
            </a:r>
            <a:endParaRPr b="0" i="0" sz="1400" u="none" cap="none" strike="noStrike">
              <a:solidFill>
                <a:srgbClr val="000000"/>
              </a:solidFill>
              <a:latin typeface="Meiryo"/>
              <a:ea typeface="Meiryo"/>
              <a:cs typeface="Meiryo"/>
              <a:sym typeface="Meiryo"/>
            </a:endParaRPr>
          </a:p>
        </p:txBody>
      </p:sp>
      <p:sp>
        <p:nvSpPr>
          <p:cNvPr id="276" name="Google Shape;276;p101"/>
          <p:cNvSpPr txBox="1"/>
          <p:nvPr/>
        </p:nvSpPr>
        <p:spPr>
          <a:xfrm>
            <a:off x="844649" y="4189029"/>
            <a:ext cx="4746300" cy="1212704"/>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概要：</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日焼け対策のUVジェルの認知拡大を目的とし、人気女優・今田美桜さんを起用してタイアップを実施。誌面タイアップデザインを活かしたar more転載とIG転載でリーチを拡大。</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None/>
            </a:pPr>
            <a:br>
              <a:rPr b="0" i="0" lang="ja-JP" sz="1400" u="none" cap="none" strike="noStrike">
                <a:solidFill>
                  <a:schemeClr val="dk1"/>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None/>
            </a:pPr>
            <a:br>
              <a:rPr b="0" i="0" lang="ja-JP" sz="1400" u="none" cap="none" strike="noStrike">
                <a:solidFill>
                  <a:schemeClr val="dk1"/>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277" name="Google Shape;277;p101"/>
          <p:cNvSpPr txBox="1"/>
          <p:nvPr/>
        </p:nvSpPr>
        <p:spPr>
          <a:xfrm>
            <a:off x="857050" y="3133735"/>
            <a:ext cx="4746300" cy="104641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・本誌タイアップ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・WEBタイアップ（縦読みarmore）</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・IGフィード投稿（広告運用あり）</a:t>
            </a:r>
            <a:endParaRPr b="0" i="0" sz="1400" u="none" cap="none" strike="noStrike">
              <a:solidFill>
                <a:srgbClr val="000000"/>
              </a:solidFill>
              <a:latin typeface="Meiryo"/>
              <a:ea typeface="Meiryo"/>
              <a:cs typeface="Meiryo"/>
              <a:sym typeface="Meiryo"/>
            </a:endParaRPr>
          </a:p>
        </p:txBody>
      </p:sp>
      <p:sp>
        <p:nvSpPr>
          <p:cNvPr id="278" name="Google Shape;278;p101"/>
          <p:cNvSpPr txBox="1"/>
          <p:nvPr/>
        </p:nvSpPr>
        <p:spPr>
          <a:xfrm>
            <a:off x="5989834" y="149907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本誌タイアップ</a:t>
            </a:r>
            <a:endParaRPr/>
          </a:p>
        </p:txBody>
      </p:sp>
      <p:sp>
        <p:nvSpPr>
          <p:cNvPr id="279" name="Google Shape;279;p101"/>
          <p:cNvSpPr txBox="1"/>
          <p:nvPr/>
        </p:nvSpPr>
        <p:spPr>
          <a:xfrm>
            <a:off x="9766691" y="1234979"/>
            <a:ext cx="38448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6699"/>
              </a:solidFill>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（縦読みarmore）</a:t>
            </a:r>
            <a:endParaRPr b="1" i="0" sz="1400" u="none" cap="none" strike="noStrike">
              <a:solidFill>
                <a:srgbClr val="FF6699"/>
              </a:solidFill>
              <a:latin typeface="Meiryo"/>
              <a:ea typeface="Meiryo"/>
              <a:cs typeface="Meiryo"/>
              <a:sym typeface="Meiryo"/>
            </a:endParaRPr>
          </a:p>
        </p:txBody>
      </p:sp>
      <p:pic>
        <p:nvPicPr>
          <p:cNvPr id="280" name="Google Shape;280;p101"/>
          <p:cNvPicPr preferRelativeResize="0"/>
          <p:nvPr/>
        </p:nvPicPr>
        <p:blipFill rotWithShape="1">
          <a:blip r:embed="rId5">
            <a:alphaModFix/>
          </a:blip>
          <a:srcRect b="0" l="0" r="0" t="0"/>
          <a:stretch/>
        </p:blipFill>
        <p:spPr>
          <a:xfrm>
            <a:off x="6088588" y="4258783"/>
            <a:ext cx="409575" cy="390525"/>
          </a:xfrm>
          <a:prstGeom prst="rect">
            <a:avLst/>
          </a:prstGeom>
          <a:noFill/>
          <a:ln>
            <a:noFill/>
          </a:ln>
        </p:spPr>
      </p:pic>
      <p:pic>
        <p:nvPicPr>
          <p:cNvPr id="281" name="Google Shape;281;p101"/>
          <p:cNvPicPr preferRelativeResize="0"/>
          <p:nvPr/>
        </p:nvPicPr>
        <p:blipFill rotWithShape="1">
          <a:blip r:embed="rId6">
            <a:alphaModFix/>
          </a:blip>
          <a:srcRect b="0" l="0" r="0" t="0"/>
          <a:stretch/>
        </p:blipFill>
        <p:spPr>
          <a:xfrm>
            <a:off x="5989834" y="1860829"/>
            <a:ext cx="2752725" cy="1762125"/>
          </a:xfrm>
          <a:prstGeom prst="rect">
            <a:avLst/>
          </a:prstGeom>
          <a:noFill/>
          <a:ln cap="flat" cmpd="sng" w="9525">
            <a:solidFill>
              <a:srgbClr val="BABABA"/>
            </a:solidFill>
            <a:prstDash val="solid"/>
            <a:round/>
            <a:headEnd len="sm" w="sm" type="none"/>
            <a:tailEnd len="sm" w="sm" type="none"/>
          </a:ln>
        </p:spPr>
      </p:pic>
      <p:pic>
        <p:nvPicPr>
          <p:cNvPr id="282" name="Google Shape;282;p101"/>
          <p:cNvPicPr preferRelativeResize="0"/>
          <p:nvPr/>
        </p:nvPicPr>
        <p:blipFill rotWithShape="1">
          <a:blip r:embed="rId7">
            <a:alphaModFix/>
          </a:blip>
          <a:srcRect b="0" l="0" r="0" t="0"/>
          <a:stretch/>
        </p:blipFill>
        <p:spPr>
          <a:xfrm>
            <a:off x="9766691" y="1806852"/>
            <a:ext cx="1038225" cy="2343150"/>
          </a:xfrm>
          <a:prstGeom prst="rect">
            <a:avLst/>
          </a:prstGeom>
          <a:noFill/>
          <a:ln cap="flat" cmpd="sng" w="9525">
            <a:solidFill>
              <a:srgbClr val="BABABA"/>
            </a:solidFill>
            <a:prstDash val="solid"/>
            <a:round/>
            <a:headEnd len="sm" w="sm" type="none"/>
            <a:tailEnd len="sm" w="sm" type="none"/>
          </a:ln>
        </p:spPr>
      </p:pic>
      <p:pic>
        <p:nvPicPr>
          <p:cNvPr id="283" name="Google Shape;283;p101"/>
          <p:cNvPicPr preferRelativeResize="0"/>
          <p:nvPr/>
        </p:nvPicPr>
        <p:blipFill rotWithShape="1">
          <a:blip r:embed="rId8">
            <a:alphaModFix/>
          </a:blip>
          <a:srcRect b="0" l="0" r="0" t="0"/>
          <a:stretch/>
        </p:blipFill>
        <p:spPr>
          <a:xfrm>
            <a:off x="10931915" y="1806852"/>
            <a:ext cx="933371" cy="2343150"/>
          </a:xfrm>
          <a:prstGeom prst="rect">
            <a:avLst/>
          </a:prstGeom>
          <a:noFill/>
          <a:ln cap="flat" cmpd="sng" w="9525">
            <a:solidFill>
              <a:srgbClr val="BABABA"/>
            </a:solidFill>
            <a:prstDash val="solid"/>
            <a:round/>
            <a:headEnd len="sm" w="sm" type="none"/>
            <a:tailEnd len="sm" w="sm" type="none"/>
          </a:ln>
        </p:spPr>
      </p:pic>
      <p:pic>
        <p:nvPicPr>
          <p:cNvPr id="284" name="Google Shape;284;p101"/>
          <p:cNvPicPr preferRelativeResize="0"/>
          <p:nvPr/>
        </p:nvPicPr>
        <p:blipFill rotWithShape="1">
          <a:blip r:embed="rId9">
            <a:alphaModFix/>
          </a:blip>
          <a:srcRect b="0" l="0" r="0" t="0"/>
          <a:stretch/>
        </p:blipFill>
        <p:spPr>
          <a:xfrm>
            <a:off x="6752104" y="4258783"/>
            <a:ext cx="1228725" cy="2247900"/>
          </a:xfrm>
          <a:prstGeom prst="rect">
            <a:avLst/>
          </a:prstGeom>
          <a:noFill/>
          <a:ln cap="flat" cmpd="sng" w="9525">
            <a:solidFill>
              <a:srgbClr val="BABABA"/>
            </a:solidFill>
            <a:prstDash val="solid"/>
            <a:round/>
            <a:headEnd len="sm" w="sm" type="none"/>
            <a:tailEnd len="sm" w="sm" type="none"/>
          </a:ln>
        </p:spPr>
      </p:pic>
      <p:sp>
        <p:nvSpPr>
          <p:cNvPr id="285" name="Google Shape;285;p101"/>
          <p:cNvSpPr txBox="1"/>
          <p:nvPr/>
        </p:nvSpPr>
        <p:spPr>
          <a:xfrm>
            <a:off x="5989834" y="384222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10">
                  <a:extLst>
                    <a:ext uri="{A12FA001-AC4F-418D-AE19-62706E023703}">
                      <ahyp:hlinkClr val="tx"/>
                    </a:ext>
                  </a:extLst>
                </a:hlinkClick>
              </a:rPr>
              <a:t>IGフィード投稿</a:t>
            </a:r>
            <a:endParaRPr b="1" i="0" sz="1400" u="none" cap="none" strike="noStrike">
              <a:solidFill>
                <a:srgbClr val="FF6699"/>
              </a:solidFill>
              <a:latin typeface="Meiryo"/>
              <a:ea typeface="Meiryo"/>
              <a:cs typeface="Meiryo"/>
              <a:sym typeface="Meiryo"/>
            </a:endParaRPr>
          </a:p>
        </p:txBody>
      </p:sp>
      <p:sp>
        <p:nvSpPr>
          <p:cNvPr id="286" name="Google Shape;286;p101"/>
          <p:cNvSpPr txBox="1"/>
          <p:nvPr/>
        </p:nvSpPr>
        <p:spPr>
          <a:xfrm>
            <a:off x="857050" y="1907321"/>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4E3428"/>
                </a:solidFill>
                <a:latin typeface="Meiryo"/>
                <a:ea typeface="Meiryo"/>
                <a:cs typeface="Meiryo"/>
                <a:sym typeface="Meiryo"/>
              </a:rPr>
              <a:t>サンカット　パーフェクトUVジェル</a:t>
            </a:r>
            <a:endParaRPr b="0" i="0" sz="1400" u="none" cap="none" strike="noStrike">
              <a:solidFill>
                <a:srgbClr val="000000"/>
              </a:solidFill>
              <a:latin typeface="Meiryo"/>
              <a:ea typeface="Meiryo"/>
              <a:cs typeface="Meiryo"/>
              <a:sym typeface="Meiryo"/>
            </a:endParaRPr>
          </a:p>
        </p:txBody>
      </p:sp>
      <p:sp>
        <p:nvSpPr>
          <p:cNvPr id="287" name="Google Shape;287;p101"/>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
        <p:nvSpPr>
          <p:cNvPr id="288" name="Google Shape;288;p101"/>
          <p:cNvSpPr txBox="1"/>
          <p:nvPr/>
        </p:nvSpPr>
        <p:spPr>
          <a:xfrm>
            <a:off x="857050" y="1065234"/>
            <a:ext cx="2609636"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トイレタリー（スキンケア）</a:t>
            </a:r>
            <a:endParaRPr b="1" i="0" sz="1200" u="none" cap="none" strike="noStrike">
              <a:solidFill>
                <a:srgbClr val="FFFFFF"/>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02"/>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業種別事例２ 　商業施設／東京スカイツリー様</a:t>
            </a:r>
            <a:endParaRPr>
              <a:latin typeface="Meiryo"/>
              <a:ea typeface="Meiryo"/>
              <a:cs typeface="Meiryo"/>
              <a:sym typeface="Meiryo"/>
            </a:endParaRPr>
          </a:p>
        </p:txBody>
      </p:sp>
      <p:sp>
        <p:nvSpPr>
          <p:cNvPr id="295" name="Google Shape;295;p102"/>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296" name="Google Shape;296;p102"/>
          <p:cNvSpPr txBox="1"/>
          <p:nvPr/>
        </p:nvSpPr>
        <p:spPr>
          <a:xfrm>
            <a:off x="846400" y="1089875"/>
            <a:ext cx="1258800"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商業施設</a:t>
            </a:r>
            <a:endParaRPr b="1" i="0" sz="1200" u="none" cap="none" strike="noStrike">
              <a:solidFill>
                <a:srgbClr val="FFFFFF"/>
              </a:solidFill>
              <a:latin typeface="Meiryo"/>
              <a:ea typeface="Meiryo"/>
              <a:cs typeface="Meiryo"/>
              <a:sym typeface="Meiryo"/>
            </a:endParaRPr>
          </a:p>
        </p:txBody>
      </p:sp>
      <p:pic>
        <p:nvPicPr>
          <p:cNvPr id="297" name="Google Shape;297;p102"/>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298" name="Google Shape;298;p102"/>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chemeClr val="dk1"/>
                </a:solidFill>
                <a:latin typeface="Meiryo"/>
                <a:ea typeface="Meiryo"/>
                <a:cs typeface="Meiryo"/>
                <a:sym typeface="Meiryo"/>
              </a:rPr>
              <a:t>東京スカイツリー様</a:t>
            </a:r>
            <a:endParaRPr b="0" i="0" sz="1400" u="none" cap="none" strike="noStrike">
              <a:solidFill>
                <a:srgbClr val="000000"/>
              </a:solidFill>
              <a:latin typeface="Meiryo"/>
              <a:ea typeface="Meiryo"/>
              <a:cs typeface="Meiryo"/>
              <a:sym typeface="Meiryo"/>
            </a:endParaRPr>
          </a:p>
        </p:txBody>
      </p:sp>
      <p:sp>
        <p:nvSpPr>
          <p:cNvPr id="299" name="Google Shape;299;p102"/>
          <p:cNvSpPr txBox="1"/>
          <p:nvPr/>
        </p:nvSpPr>
        <p:spPr>
          <a:xfrm>
            <a:off x="844649" y="2320581"/>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2024/02/09～2024/03/07</a:t>
            </a:r>
            <a:endParaRPr b="0" i="0" sz="1400" u="none" cap="none" strike="noStrike">
              <a:solidFill>
                <a:schemeClr val="dk1"/>
              </a:solidFill>
              <a:latin typeface="Meiryo"/>
              <a:ea typeface="Meiryo"/>
              <a:cs typeface="Meiryo"/>
              <a:sym typeface="Meiryo"/>
            </a:endParaRPr>
          </a:p>
        </p:txBody>
      </p:sp>
      <p:sp>
        <p:nvSpPr>
          <p:cNvPr id="300" name="Google Shape;300;p102"/>
          <p:cNvSpPr txBox="1"/>
          <p:nvPr/>
        </p:nvSpPr>
        <p:spPr>
          <a:xfrm>
            <a:off x="844649" y="2720781"/>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ar3月号(2/12発売）、arweb</a:t>
            </a:r>
            <a:endParaRPr b="0" i="0" sz="1400" u="none" cap="none" strike="noStrike">
              <a:solidFill>
                <a:srgbClr val="000000"/>
              </a:solidFill>
              <a:latin typeface="Meiryo"/>
              <a:ea typeface="Meiryo"/>
              <a:cs typeface="Meiryo"/>
              <a:sym typeface="Meiryo"/>
            </a:endParaRPr>
          </a:p>
        </p:txBody>
      </p:sp>
      <p:sp>
        <p:nvSpPr>
          <p:cNvPr id="301" name="Google Shape;301;p102"/>
          <p:cNvSpPr txBox="1"/>
          <p:nvPr/>
        </p:nvSpPr>
        <p:spPr>
          <a:xfrm>
            <a:off x="844948" y="4612426"/>
            <a:ext cx="4746300" cy="1030607"/>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Meiryo"/>
                <a:ea typeface="Meiryo"/>
                <a:cs typeface="Meiryo"/>
                <a:sym typeface="Meiryo"/>
              </a:rPr>
              <a:t>概要：</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スカイツリーの来場者増を目指した施策として、THE RAMPAGEの吉野北人さんを起用したタイアップを実施。店頭2次使用やSNS動画ではカップルデート動画を展開。</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br>
              <a:rPr b="0" i="0" lang="ja-JP" sz="1400" u="none" cap="none" strike="noStrike">
                <a:solidFill>
                  <a:srgbClr val="000000"/>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302" name="Google Shape;302;p102"/>
          <p:cNvSpPr txBox="1"/>
          <p:nvPr/>
        </p:nvSpPr>
        <p:spPr>
          <a:xfrm>
            <a:off x="844649" y="3138032"/>
            <a:ext cx="4746300" cy="1477297"/>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・本誌タイアップ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・WEBタイアップ（縦読みarmore）</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・縦型動画</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・SNS拡散</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・店頭ポスター</a:t>
            </a:r>
            <a:endParaRPr b="0" i="0" sz="1400" u="none" cap="none" strike="noStrike">
              <a:solidFill>
                <a:srgbClr val="000000"/>
              </a:solidFill>
              <a:latin typeface="Meiryo"/>
              <a:ea typeface="Meiryo"/>
              <a:cs typeface="Meiryo"/>
              <a:sym typeface="Meiryo"/>
            </a:endParaRPr>
          </a:p>
        </p:txBody>
      </p:sp>
      <p:pic>
        <p:nvPicPr>
          <p:cNvPr id="303" name="Google Shape;303;p102"/>
          <p:cNvPicPr preferRelativeResize="0"/>
          <p:nvPr/>
        </p:nvPicPr>
        <p:blipFill rotWithShape="1">
          <a:blip r:embed="rId4">
            <a:alphaModFix/>
          </a:blip>
          <a:srcRect b="0" l="0" r="0" t="0"/>
          <a:stretch/>
        </p:blipFill>
        <p:spPr>
          <a:xfrm>
            <a:off x="6058426" y="1826998"/>
            <a:ext cx="1390650" cy="1781176"/>
          </a:xfrm>
          <a:prstGeom prst="rect">
            <a:avLst/>
          </a:prstGeom>
          <a:noFill/>
          <a:ln>
            <a:noFill/>
          </a:ln>
        </p:spPr>
      </p:pic>
      <p:pic>
        <p:nvPicPr>
          <p:cNvPr id="304" name="Google Shape;304;p102"/>
          <p:cNvPicPr preferRelativeResize="0"/>
          <p:nvPr/>
        </p:nvPicPr>
        <p:blipFill rotWithShape="1">
          <a:blip r:embed="rId5">
            <a:alphaModFix/>
          </a:blip>
          <a:srcRect b="0" l="0" r="0" t="0"/>
          <a:stretch/>
        </p:blipFill>
        <p:spPr>
          <a:xfrm>
            <a:off x="7573280" y="1826998"/>
            <a:ext cx="1809750" cy="1143001"/>
          </a:xfrm>
          <a:prstGeom prst="rect">
            <a:avLst/>
          </a:prstGeom>
          <a:noFill/>
          <a:ln>
            <a:noFill/>
          </a:ln>
        </p:spPr>
      </p:pic>
      <p:sp>
        <p:nvSpPr>
          <p:cNvPr id="305" name="Google Shape;305;p102"/>
          <p:cNvSpPr txBox="1"/>
          <p:nvPr/>
        </p:nvSpPr>
        <p:spPr>
          <a:xfrm>
            <a:off x="5989834" y="149907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本誌タイアップ　表４連動</a:t>
            </a:r>
            <a:endParaRPr/>
          </a:p>
        </p:txBody>
      </p:sp>
      <p:sp>
        <p:nvSpPr>
          <p:cNvPr id="306" name="Google Shape;306;p102"/>
          <p:cNvSpPr txBox="1"/>
          <p:nvPr/>
        </p:nvSpPr>
        <p:spPr>
          <a:xfrm>
            <a:off x="9766691" y="1234979"/>
            <a:ext cx="38448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6">
                  <a:extLst>
                    <a:ext uri="{A12FA001-AC4F-418D-AE19-62706E023703}">
                      <ahyp:hlinkClr val="tx"/>
                    </a:ext>
                  </a:extLst>
                </a:hlinkClick>
              </a:rPr>
              <a:t>WEBタイアップ</a:t>
            </a:r>
            <a:endParaRPr b="1" i="0" sz="1400" u="none" cap="none" strike="noStrike">
              <a:solidFill>
                <a:srgbClr val="FF6699"/>
              </a:solidFill>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（縦読みarmore）</a:t>
            </a:r>
            <a:endParaRPr b="1" i="0" sz="1400" u="none" cap="none" strike="noStrike">
              <a:solidFill>
                <a:srgbClr val="FF6699"/>
              </a:solidFill>
              <a:latin typeface="Meiryo"/>
              <a:ea typeface="Meiryo"/>
              <a:cs typeface="Meiryo"/>
              <a:sym typeface="Meiryo"/>
            </a:endParaRPr>
          </a:p>
        </p:txBody>
      </p:sp>
      <p:pic>
        <p:nvPicPr>
          <p:cNvPr id="307" name="Google Shape;307;p102"/>
          <p:cNvPicPr preferRelativeResize="0"/>
          <p:nvPr/>
        </p:nvPicPr>
        <p:blipFill rotWithShape="1">
          <a:blip r:embed="rId7">
            <a:alphaModFix/>
          </a:blip>
          <a:srcRect b="0" l="0" r="0" t="0"/>
          <a:stretch/>
        </p:blipFill>
        <p:spPr>
          <a:xfrm>
            <a:off x="9783926" y="1806852"/>
            <a:ext cx="809625" cy="2486026"/>
          </a:xfrm>
          <a:prstGeom prst="rect">
            <a:avLst/>
          </a:prstGeom>
          <a:noFill/>
          <a:ln>
            <a:noFill/>
          </a:ln>
        </p:spPr>
      </p:pic>
      <p:pic>
        <p:nvPicPr>
          <p:cNvPr id="308" name="Google Shape;308;p102"/>
          <p:cNvPicPr preferRelativeResize="0"/>
          <p:nvPr/>
        </p:nvPicPr>
        <p:blipFill rotWithShape="1">
          <a:blip r:embed="rId8">
            <a:alphaModFix/>
          </a:blip>
          <a:srcRect b="0" l="0" r="0" t="0"/>
          <a:stretch/>
        </p:blipFill>
        <p:spPr>
          <a:xfrm>
            <a:off x="11012651" y="1806852"/>
            <a:ext cx="923925" cy="2276476"/>
          </a:xfrm>
          <a:prstGeom prst="rect">
            <a:avLst/>
          </a:prstGeom>
          <a:noFill/>
          <a:ln>
            <a:noFill/>
          </a:ln>
        </p:spPr>
      </p:pic>
      <p:sp>
        <p:nvSpPr>
          <p:cNvPr id="309" name="Google Shape;309;p102"/>
          <p:cNvSpPr txBox="1"/>
          <p:nvPr/>
        </p:nvSpPr>
        <p:spPr>
          <a:xfrm>
            <a:off x="6058426" y="3743031"/>
            <a:ext cx="3844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9">
                  <a:extLst>
                    <a:ext uri="{A12FA001-AC4F-418D-AE19-62706E023703}">
                      <ahyp:hlinkClr val="tx"/>
                    </a:ext>
                  </a:extLst>
                </a:hlinkClick>
              </a:rPr>
              <a:t>SNS動画、拡散</a:t>
            </a:r>
            <a:endParaRPr b="1" i="0" sz="1400" u="none" cap="none" strike="noStrike">
              <a:solidFill>
                <a:srgbClr val="FF6699"/>
              </a:solidFill>
              <a:latin typeface="Meiryo"/>
              <a:ea typeface="Meiryo"/>
              <a:cs typeface="Meiryo"/>
              <a:sym typeface="Meiryo"/>
            </a:endParaRPr>
          </a:p>
        </p:txBody>
      </p:sp>
      <p:pic>
        <p:nvPicPr>
          <p:cNvPr id="310" name="Google Shape;310;p102"/>
          <p:cNvPicPr preferRelativeResize="0"/>
          <p:nvPr/>
        </p:nvPicPr>
        <p:blipFill rotWithShape="1">
          <a:blip r:embed="rId10">
            <a:alphaModFix/>
          </a:blip>
          <a:srcRect b="0" l="0" r="0" t="0"/>
          <a:stretch/>
        </p:blipFill>
        <p:spPr>
          <a:xfrm>
            <a:off x="6074127" y="4221477"/>
            <a:ext cx="465138" cy="465139"/>
          </a:xfrm>
          <a:prstGeom prst="rect">
            <a:avLst/>
          </a:prstGeom>
          <a:noFill/>
          <a:ln>
            <a:noFill/>
          </a:ln>
        </p:spPr>
      </p:pic>
      <p:pic>
        <p:nvPicPr>
          <p:cNvPr id="311" name="Google Shape;311;p102"/>
          <p:cNvPicPr preferRelativeResize="0"/>
          <p:nvPr/>
        </p:nvPicPr>
        <p:blipFill rotWithShape="1">
          <a:blip r:embed="rId11">
            <a:alphaModFix/>
          </a:blip>
          <a:srcRect b="0" l="0" r="0" t="0"/>
          <a:stretch/>
        </p:blipFill>
        <p:spPr>
          <a:xfrm>
            <a:off x="6660088" y="4258783"/>
            <a:ext cx="409575" cy="390525"/>
          </a:xfrm>
          <a:prstGeom prst="rect">
            <a:avLst/>
          </a:prstGeom>
          <a:noFill/>
          <a:ln>
            <a:noFill/>
          </a:ln>
        </p:spPr>
      </p:pic>
      <p:pic>
        <p:nvPicPr>
          <p:cNvPr id="312" name="Google Shape;312;p102"/>
          <p:cNvPicPr preferRelativeResize="0"/>
          <p:nvPr/>
        </p:nvPicPr>
        <p:blipFill rotWithShape="1">
          <a:blip r:embed="rId12">
            <a:alphaModFix/>
          </a:blip>
          <a:srcRect b="0" l="0" r="0" t="0"/>
          <a:stretch/>
        </p:blipFill>
        <p:spPr>
          <a:xfrm>
            <a:off x="7245877" y="4258783"/>
            <a:ext cx="371475" cy="381000"/>
          </a:xfrm>
          <a:prstGeom prst="rect">
            <a:avLst/>
          </a:prstGeom>
          <a:noFill/>
          <a:ln>
            <a:noFill/>
          </a:ln>
        </p:spPr>
      </p:pic>
      <p:pic>
        <p:nvPicPr>
          <p:cNvPr id="313" name="Google Shape;313;p102"/>
          <p:cNvPicPr preferRelativeResize="0"/>
          <p:nvPr/>
        </p:nvPicPr>
        <p:blipFill rotWithShape="1">
          <a:blip r:embed="rId13">
            <a:alphaModFix/>
          </a:blip>
          <a:srcRect b="0" l="0" r="0" t="0"/>
          <a:stretch/>
        </p:blipFill>
        <p:spPr>
          <a:xfrm>
            <a:off x="7793566" y="4258783"/>
            <a:ext cx="1181100" cy="1847851"/>
          </a:xfrm>
          <a:prstGeom prst="rect">
            <a:avLst/>
          </a:prstGeom>
          <a:noFill/>
          <a:ln>
            <a:noFill/>
          </a:ln>
        </p:spPr>
      </p:pic>
      <p:sp>
        <p:nvSpPr>
          <p:cNvPr id="314" name="Google Shape;314;p102"/>
          <p:cNvSpPr txBox="1"/>
          <p:nvPr/>
        </p:nvSpPr>
        <p:spPr>
          <a:xfrm>
            <a:off x="9766691" y="4341531"/>
            <a:ext cx="3844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店頭ポスター</a:t>
            </a:r>
            <a:endParaRPr b="1" i="0" sz="1400" u="none" cap="none" strike="noStrike">
              <a:solidFill>
                <a:srgbClr val="FF6699"/>
              </a:solidFill>
              <a:latin typeface="Meiryo"/>
              <a:ea typeface="Meiryo"/>
              <a:cs typeface="Meiryo"/>
              <a:sym typeface="Meiryo"/>
            </a:endParaRPr>
          </a:p>
        </p:txBody>
      </p:sp>
      <p:pic>
        <p:nvPicPr>
          <p:cNvPr id="315" name="Google Shape;315;p102"/>
          <p:cNvPicPr preferRelativeResize="0"/>
          <p:nvPr/>
        </p:nvPicPr>
        <p:blipFill rotWithShape="1">
          <a:blip r:embed="rId14">
            <a:alphaModFix/>
          </a:blip>
          <a:srcRect b="0" l="0" r="0" t="0"/>
          <a:stretch/>
        </p:blipFill>
        <p:spPr>
          <a:xfrm>
            <a:off x="9783926" y="4727808"/>
            <a:ext cx="1085850" cy="1438275"/>
          </a:xfrm>
          <a:prstGeom prst="rect">
            <a:avLst/>
          </a:prstGeom>
          <a:noFill/>
          <a:ln>
            <a:noFill/>
          </a:ln>
        </p:spPr>
      </p:pic>
      <p:sp>
        <p:nvSpPr>
          <p:cNvPr id="316" name="Google Shape;316;p102"/>
          <p:cNvSpPr txBox="1"/>
          <p:nvPr/>
        </p:nvSpPr>
        <p:spPr>
          <a:xfrm>
            <a:off x="844649" y="1906008"/>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chemeClr val="dk1"/>
                </a:solidFill>
                <a:latin typeface="Meiryo"/>
                <a:ea typeface="Meiryo"/>
                <a:cs typeface="Meiryo"/>
                <a:sym typeface="Meiryo"/>
              </a:rPr>
              <a:t>東京スカイツリータウン</a:t>
            </a:r>
            <a:endParaRPr b="0" i="0" sz="1400" u="none" cap="none" strike="noStrike">
              <a:solidFill>
                <a:srgbClr val="000000"/>
              </a:solidFill>
              <a:latin typeface="Meiryo"/>
              <a:ea typeface="Meiryo"/>
              <a:cs typeface="Meiryo"/>
              <a:sym typeface="Meiryo"/>
            </a:endParaRPr>
          </a:p>
        </p:txBody>
      </p:sp>
      <p:sp>
        <p:nvSpPr>
          <p:cNvPr id="317" name="Google Shape;317;p102"/>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03"/>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業種別事例３　衣料／</a:t>
            </a:r>
            <a:r>
              <a:rPr b="0" i="0" lang="ja-JP">
                <a:solidFill>
                  <a:srgbClr val="000000"/>
                </a:solidFill>
                <a:highlight>
                  <a:srgbClr val="FFFFFF"/>
                </a:highlight>
                <a:latin typeface="Meiryo"/>
                <a:ea typeface="Meiryo"/>
                <a:cs typeface="Meiryo"/>
                <a:sym typeface="Meiryo"/>
              </a:rPr>
              <a:t>マッシュ・スタイルラボ</a:t>
            </a:r>
            <a:r>
              <a:rPr b="0" i="0" lang="ja-JP" u="none" strike="noStrike">
                <a:solidFill>
                  <a:srgbClr val="4E3428"/>
                </a:solidFill>
                <a:latin typeface="Meiryo"/>
                <a:ea typeface="Meiryo"/>
                <a:cs typeface="Meiryo"/>
                <a:sym typeface="Meiryo"/>
              </a:rPr>
              <a:t>様</a:t>
            </a:r>
            <a:endParaRPr>
              <a:latin typeface="Meiryo"/>
              <a:ea typeface="Meiryo"/>
              <a:cs typeface="Meiryo"/>
              <a:sym typeface="Meiryo"/>
            </a:endParaRPr>
          </a:p>
        </p:txBody>
      </p:sp>
      <p:sp>
        <p:nvSpPr>
          <p:cNvPr id="324" name="Google Shape;324;p103"/>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325" name="Google Shape;325;p103"/>
          <p:cNvSpPr txBox="1"/>
          <p:nvPr/>
        </p:nvSpPr>
        <p:spPr>
          <a:xfrm>
            <a:off x="846400" y="1089875"/>
            <a:ext cx="2609636"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衣料</a:t>
            </a:r>
            <a:endParaRPr b="1" i="0" sz="1200" u="none" cap="none" strike="noStrike">
              <a:solidFill>
                <a:srgbClr val="FFFFFF"/>
              </a:solidFill>
              <a:latin typeface="Meiryo"/>
              <a:ea typeface="Meiryo"/>
              <a:cs typeface="Meiryo"/>
              <a:sym typeface="Meiryo"/>
            </a:endParaRPr>
          </a:p>
        </p:txBody>
      </p:sp>
      <p:pic>
        <p:nvPicPr>
          <p:cNvPr id="326" name="Google Shape;326;p103"/>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327" name="Google Shape;327;p103"/>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000000"/>
                </a:solidFill>
                <a:highlight>
                  <a:srgbClr val="FFFFFF"/>
                </a:highlight>
                <a:latin typeface="Meiryo"/>
                <a:ea typeface="Meiryo"/>
                <a:cs typeface="Meiryo"/>
                <a:sym typeface="Meiryo"/>
              </a:rPr>
              <a:t>マッシュ・スタイルラボ</a:t>
            </a:r>
            <a:r>
              <a:rPr b="0" i="0" lang="ja-JP" sz="1400" u="none" cap="none" strike="noStrike">
                <a:solidFill>
                  <a:srgbClr val="4E3428"/>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328" name="Google Shape;328;p103"/>
          <p:cNvSpPr txBox="1"/>
          <p:nvPr/>
        </p:nvSpPr>
        <p:spPr>
          <a:xfrm>
            <a:off x="852750" y="22869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2024/01/12～2024/02/08</a:t>
            </a:r>
            <a:endParaRPr b="0" i="0" sz="1400" u="none" cap="none" strike="noStrike">
              <a:solidFill>
                <a:schemeClr val="dk1"/>
              </a:solidFill>
              <a:latin typeface="Meiryo"/>
              <a:ea typeface="Meiryo"/>
              <a:cs typeface="Meiryo"/>
              <a:sym typeface="Meiryo"/>
            </a:endParaRPr>
          </a:p>
        </p:txBody>
      </p:sp>
      <p:sp>
        <p:nvSpPr>
          <p:cNvPr id="329" name="Google Shape;329;p103"/>
          <p:cNvSpPr txBox="1"/>
          <p:nvPr/>
        </p:nvSpPr>
        <p:spPr>
          <a:xfrm>
            <a:off x="852750" y="26871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ar2024年3月号(2/9発売）、arweb</a:t>
            </a:r>
            <a:endParaRPr b="0" i="0" sz="1400" u="none" cap="none" strike="noStrike">
              <a:solidFill>
                <a:srgbClr val="000000"/>
              </a:solidFill>
              <a:latin typeface="Meiryo"/>
              <a:ea typeface="Meiryo"/>
              <a:cs typeface="Meiryo"/>
              <a:sym typeface="Meiryo"/>
            </a:endParaRPr>
          </a:p>
        </p:txBody>
      </p:sp>
      <p:sp>
        <p:nvSpPr>
          <p:cNvPr id="330" name="Google Shape;330;p103"/>
          <p:cNvSpPr txBox="1"/>
          <p:nvPr/>
        </p:nvSpPr>
        <p:spPr>
          <a:xfrm>
            <a:off x="844350" y="4138252"/>
            <a:ext cx="4750533" cy="910775"/>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シーズン商品の</a:t>
            </a:r>
            <a:r>
              <a:rPr b="0" i="0" lang="ja-JP" sz="1400" u="none" cap="none" strike="noStrike">
                <a:solidFill>
                  <a:srgbClr val="000000"/>
                </a:solidFill>
                <a:latin typeface="Meiryo"/>
                <a:ea typeface="Meiryo"/>
                <a:cs typeface="Meiryo"/>
                <a:sym typeface="Meiryo"/>
              </a:rPr>
              <a:t>バレンタインコレクションの販売促進を目的とし、指原莉乃さんを起用したタイアップを実施。イメージビジュアルを二次使用。</a:t>
            </a:r>
            <a:br>
              <a:rPr b="0" i="0" lang="ja-JP" sz="1400" u="none" cap="none" strike="noStrike">
                <a:solidFill>
                  <a:srgbClr val="000000"/>
                </a:solidFill>
                <a:latin typeface="Meiryo"/>
                <a:ea typeface="Meiryo"/>
                <a:cs typeface="Meiryo"/>
                <a:sym typeface="Meiryo"/>
              </a:rPr>
            </a:br>
            <a:br>
              <a:rPr b="0" i="0" lang="ja-JP" sz="1400" u="none" cap="none" strike="noStrike">
                <a:solidFill>
                  <a:schemeClr val="dk1"/>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331" name="Google Shape;331;p103"/>
          <p:cNvSpPr txBox="1"/>
          <p:nvPr/>
        </p:nvSpPr>
        <p:spPr>
          <a:xfrm>
            <a:off x="850633" y="3087489"/>
            <a:ext cx="4746300" cy="104641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・本誌タイアップ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・WEBタイアップ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・二次使用</a:t>
            </a:r>
            <a:endParaRPr b="0" i="0" sz="1400" u="none" cap="none" strike="noStrike">
              <a:solidFill>
                <a:srgbClr val="000000"/>
              </a:solidFill>
              <a:latin typeface="Meiryo"/>
              <a:ea typeface="Meiryo"/>
              <a:cs typeface="Meiryo"/>
              <a:sym typeface="Meiryo"/>
            </a:endParaRPr>
          </a:p>
        </p:txBody>
      </p:sp>
      <p:sp>
        <p:nvSpPr>
          <p:cNvPr id="332" name="Google Shape;332;p103"/>
          <p:cNvSpPr txBox="1"/>
          <p:nvPr/>
        </p:nvSpPr>
        <p:spPr>
          <a:xfrm>
            <a:off x="5989834" y="149907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本誌タイアップ（４C、４P）</a:t>
            </a:r>
            <a:endParaRPr/>
          </a:p>
        </p:txBody>
      </p:sp>
      <p:sp>
        <p:nvSpPr>
          <p:cNvPr id="333" name="Google Shape;333;p103"/>
          <p:cNvSpPr txBox="1"/>
          <p:nvPr/>
        </p:nvSpPr>
        <p:spPr>
          <a:xfrm>
            <a:off x="9780124" y="3824811"/>
            <a:ext cx="3844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6699"/>
              </a:solidFill>
              <a:latin typeface="Meiryo"/>
              <a:ea typeface="Meiryo"/>
              <a:cs typeface="Meiryo"/>
              <a:sym typeface="Meiryo"/>
            </a:endParaRPr>
          </a:p>
        </p:txBody>
      </p:sp>
      <p:sp>
        <p:nvSpPr>
          <p:cNvPr id="334" name="Google Shape;334;p103"/>
          <p:cNvSpPr txBox="1"/>
          <p:nvPr/>
        </p:nvSpPr>
        <p:spPr>
          <a:xfrm>
            <a:off x="5989833" y="3842225"/>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二次使用</a:t>
            </a:r>
            <a:endParaRPr/>
          </a:p>
        </p:txBody>
      </p:sp>
      <p:sp>
        <p:nvSpPr>
          <p:cNvPr id="335" name="Google Shape;335;p103"/>
          <p:cNvSpPr txBox="1"/>
          <p:nvPr/>
        </p:nvSpPr>
        <p:spPr>
          <a:xfrm>
            <a:off x="857050" y="189308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000000"/>
                </a:solidFill>
                <a:highlight>
                  <a:srgbClr val="FFFFFF"/>
                </a:highlight>
                <a:latin typeface="Meiryo"/>
                <a:ea typeface="Meiryo"/>
                <a:cs typeface="Meiryo"/>
                <a:sym typeface="Meiryo"/>
              </a:rPr>
              <a:t>ジェラート ピケ</a:t>
            </a:r>
            <a:endParaRPr b="0" i="0" sz="1400" u="none" cap="none" strike="noStrike">
              <a:solidFill>
                <a:srgbClr val="4E3428"/>
              </a:solidFill>
              <a:latin typeface="Meiryo"/>
              <a:ea typeface="Meiryo"/>
              <a:cs typeface="Meiryo"/>
              <a:sym typeface="Meiryo"/>
            </a:endParaRPr>
          </a:p>
        </p:txBody>
      </p:sp>
      <p:pic>
        <p:nvPicPr>
          <p:cNvPr id="336" name="Google Shape;336;p103"/>
          <p:cNvPicPr preferRelativeResize="0"/>
          <p:nvPr/>
        </p:nvPicPr>
        <p:blipFill rotWithShape="1">
          <a:blip r:embed="rId5">
            <a:alphaModFix/>
          </a:blip>
          <a:srcRect b="0" l="0" r="0" t="0"/>
          <a:stretch/>
        </p:blipFill>
        <p:spPr>
          <a:xfrm>
            <a:off x="6088588" y="1942605"/>
            <a:ext cx="2401435" cy="1543050"/>
          </a:xfrm>
          <a:prstGeom prst="rect">
            <a:avLst/>
          </a:prstGeom>
          <a:noFill/>
          <a:ln>
            <a:noFill/>
          </a:ln>
        </p:spPr>
      </p:pic>
      <p:pic>
        <p:nvPicPr>
          <p:cNvPr id="337" name="Google Shape;337;p103"/>
          <p:cNvPicPr preferRelativeResize="0"/>
          <p:nvPr/>
        </p:nvPicPr>
        <p:blipFill rotWithShape="1">
          <a:blip r:embed="rId6">
            <a:alphaModFix/>
          </a:blip>
          <a:srcRect b="0" l="0" r="0" t="0"/>
          <a:stretch/>
        </p:blipFill>
        <p:spPr>
          <a:xfrm>
            <a:off x="8599470" y="1942605"/>
            <a:ext cx="2390775" cy="1543050"/>
          </a:xfrm>
          <a:prstGeom prst="rect">
            <a:avLst/>
          </a:prstGeom>
          <a:noFill/>
          <a:ln cap="flat" cmpd="sng" w="9525">
            <a:solidFill>
              <a:srgbClr val="BABABA"/>
            </a:solidFill>
            <a:prstDash val="solid"/>
            <a:round/>
            <a:headEnd len="sm" w="sm" type="none"/>
            <a:tailEnd len="sm" w="sm" type="none"/>
          </a:ln>
        </p:spPr>
      </p:pic>
      <p:pic>
        <p:nvPicPr>
          <p:cNvPr id="338" name="Google Shape;338;p103"/>
          <p:cNvPicPr preferRelativeResize="0"/>
          <p:nvPr/>
        </p:nvPicPr>
        <p:blipFill rotWithShape="1">
          <a:blip r:embed="rId7">
            <a:alphaModFix/>
          </a:blip>
          <a:srcRect b="0" l="0" r="0" t="0"/>
          <a:stretch/>
        </p:blipFill>
        <p:spPr>
          <a:xfrm>
            <a:off x="9780124" y="4193758"/>
            <a:ext cx="1504950" cy="1990725"/>
          </a:xfrm>
          <a:prstGeom prst="rect">
            <a:avLst/>
          </a:prstGeom>
          <a:noFill/>
          <a:ln cap="flat" cmpd="sng" w="9525">
            <a:solidFill>
              <a:srgbClr val="BABABA"/>
            </a:solidFill>
            <a:prstDash val="solid"/>
            <a:round/>
            <a:headEnd len="sm" w="sm" type="none"/>
            <a:tailEnd len="sm" w="sm" type="none"/>
          </a:ln>
        </p:spPr>
      </p:pic>
      <p:pic>
        <p:nvPicPr>
          <p:cNvPr id="339" name="Google Shape;339;p103"/>
          <p:cNvPicPr preferRelativeResize="0"/>
          <p:nvPr/>
        </p:nvPicPr>
        <p:blipFill rotWithShape="1">
          <a:blip r:embed="rId8">
            <a:alphaModFix/>
          </a:blip>
          <a:srcRect b="0" l="0" r="0" t="0"/>
          <a:stretch/>
        </p:blipFill>
        <p:spPr>
          <a:xfrm>
            <a:off x="6096643" y="4193758"/>
            <a:ext cx="1133475" cy="1809751"/>
          </a:xfrm>
          <a:prstGeom prst="rect">
            <a:avLst/>
          </a:prstGeom>
          <a:noFill/>
          <a:ln cap="flat" cmpd="sng" w="9525">
            <a:solidFill>
              <a:srgbClr val="BABABA"/>
            </a:solidFill>
            <a:prstDash val="solid"/>
            <a:round/>
            <a:headEnd len="sm" w="sm" type="none"/>
            <a:tailEnd len="sm" w="sm" type="none"/>
          </a:ln>
        </p:spPr>
      </p:pic>
      <p:pic>
        <p:nvPicPr>
          <p:cNvPr id="340" name="Google Shape;340;p103"/>
          <p:cNvPicPr preferRelativeResize="0"/>
          <p:nvPr/>
        </p:nvPicPr>
        <p:blipFill rotWithShape="1">
          <a:blip r:embed="rId9">
            <a:alphaModFix/>
          </a:blip>
          <a:srcRect b="0" l="0" r="0" t="0"/>
          <a:stretch/>
        </p:blipFill>
        <p:spPr>
          <a:xfrm>
            <a:off x="7337082" y="4193758"/>
            <a:ext cx="942975" cy="1676401"/>
          </a:xfrm>
          <a:prstGeom prst="rect">
            <a:avLst/>
          </a:prstGeom>
          <a:noFill/>
          <a:ln>
            <a:noFill/>
          </a:ln>
        </p:spPr>
      </p:pic>
      <p:pic>
        <p:nvPicPr>
          <p:cNvPr id="341" name="Google Shape;341;p103"/>
          <p:cNvPicPr preferRelativeResize="0"/>
          <p:nvPr/>
        </p:nvPicPr>
        <p:blipFill rotWithShape="1">
          <a:blip r:embed="rId10">
            <a:alphaModFix/>
          </a:blip>
          <a:srcRect b="0" l="0" r="0" t="0"/>
          <a:stretch/>
        </p:blipFill>
        <p:spPr>
          <a:xfrm>
            <a:off x="8390278" y="4193758"/>
            <a:ext cx="1104900" cy="1104901"/>
          </a:xfrm>
          <a:prstGeom prst="rect">
            <a:avLst/>
          </a:prstGeom>
          <a:noFill/>
          <a:ln>
            <a:noFill/>
          </a:ln>
        </p:spPr>
      </p:pic>
      <p:sp>
        <p:nvSpPr>
          <p:cNvPr id="342" name="Google Shape;342;p103"/>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04"/>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業種別事例４ 　トイレタリー（スキンケア）／</a:t>
            </a:r>
            <a:r>
              <a:rPr lang="ja-JP" sz="1800">
                <a:solidFill>
                  <a:srgbClr val="4E3428"/>
                </a:solidFill>
                <a:latin typeface="Meiryo"/>
                <a:ea typeface="Meiryo"/>
                <a:cs typeface="Meiryo"/>
                <a:sym typeface="Meiryo"/>
              </a:rPr>
              <a:t>ロート製薬</a:t>
            </a:r>
            <a:r>
              <a:rPr b="0" i="0" lang="ja-JP" sz="1800" u="none" strike="noStrike">
                <a:solidFill>
                  <a:srgbClr val="4E3428"/>
                </a:solidFill>
                <a:latin typeface="Meiryo"/>
                <a:ea typeface="Meiryo"/>
                <a:cs typeface="Meiryo"/>
                <a:sym typeface="Meiryo"/>
              </a:rPr>
              <a:t>様</a:t>
            </a:r>
            <a:endParaRPr>
              <a:latin typeface="Meiryo"/>
              <a:ea typeface="Meiryo"/>
              <a:cs typeface="Meiryo"/>
              <a:sym typeface="Meiryo"/>
            </a:endParaRPr>
          </a:p>
        </p:txBody>
      </p:sp>
      <p:sp>
        <p:nvSpPr>
          <p:cNvPr id="349" name="Google Shape;349;p104"/>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350" name="Google Shape;350;p104"/>
          <p:cNvSpPr txBox="1"/>
          <p:nvPr/>
        </p:nvSpPr>
        <p:spPr>
          <a:xfrm>
            <a:off x="846400" y="1089875"/>
            <a:ext cx="2609636"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トイレタリー（スキンケア）</a:t>
            </a:r>
            <a:endParaRPr b="1" i="0" sz="1200" u="none" cap="none" strike="noStrike">
              <a:solidFill>
                <a:srgbClr val="FFFFFF"/>
              </a:solidFill>
              <a:latin typeface="Meiryo"/>
              <a:ea typeface="Meiryo"/>
              <a:cs typeface="Meiryo"/>
              <a:sym typeface="Meiryo"/>
            </a:endParaRPr>
          </a:p>
        </p:txBody>
      </p:sp>
      <p:pic>
        <p:nvPicPr>
          <p:cNvPr id="351" name="Google Shape;351;p104"/>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352" name="Google Shape;352;p104"/>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4E3428"/>
                </a:solidFill>
                <a:latin typeface="Meiryo"/>
                <a:ea typeface="Meiryo"/>
                <a:cs typeface="Meiryo"/>
                <a:sym typeface="Meiryo"/>
              </a:rPr>
              <a:t>ロート製薬様</a:t>
            </a:r>
            <a:endParaRPr b="0" i="0" sz="1400" u="none" cap="none" strike="noStrike">
              <a:solidFill>
                <a:srgbClr val="000000"/>
              </a:solidFill>
              <a:latin typeface="Meiryo"/>
              <a:ea typeface="Meiryo"/>
              <a:cs typeface="Meiryo"/>
              <a:sym typeface="Meiryo"/>
            </a:endParaRPr>
          </a:p>
        </p:txBody>
      </p:sp>
      <p:sp>
        <p:nvSpPr>
          <p:cNvPr id="353" name="Google Shape;353;p104"/>
          <p:cNvSpPr txBox="1"/>
          <p:nvPr/>
        </p:nvSpPr>
        <p:spPr>
          <a:xfrm>
            <a:off x="846400" y="22869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2023/10/12～2023/11/08</a:t>
            </a:r>
            <a:endParaRPr b="0" i="0" sz="1400" u="none" cap="none" strike="noStrike">
              <a:solidFill>
                <a:schemeClr val="dk1"/>
              </a:solidFill>
              <a:latin typeface="Meiryo"/>
              <a:ea typeface="Meiryo"/>
              <a:cs typeface="Meiryo"/>
              <a:sym typeface="Meiryo"/>
            </a:endParaRPr>
          </a:p>
        </p:txBody>
      </p:sp>
      <p:sp>
        <p:nvSpPr>
          <p:cNvPr id="354" name="Google Shape;354;p104"/>
          <p:cNvSpPr txBox="1"/>
          <p:nvPr/>
        </p:nvSpPr>
        <p:spPr>
          <a:xfrm>
            <a:off x="846400" y="26871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ar2023年11月号(10/12発売）、arweb</a:t>
            </a:r>
            <a:endParaRPr b="0" i="0" sz="1400" u="none" cap="none" strike="noStrike">
              <a:solidFill>
                <a:srgbClr val="000000"/>
              </a:solidFill>
              <a:latin typeface="Meiryo"/>
              <a:ea typeface="Meiryo"/>
              <a:cs typeface="Meiryo"/>
              <a:sym typeface="Meiryo"/>
            </a:endParaRPr>
          </a:p>
        </p:txBody>
      </p:sp>
      <p:sp>
        <p:nvSpPr>
          <p:cNvPr id="355" name="Google Shape;355;p104"/>
          <p:cNvSpPr txBox="1"/>
          <p:nvPr/>
        </p:nvSpPr>
        <p:spPr>
          <a:xfrm>
            <a:off x="846400" y="4568383"/>
            <a:ext cx="4746300" cy="1400775"/>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大容量パッケージの発売のタイミングで、改めてブランド認知を目的にしたタイアップを実施。人気ヘアメイク・イガリシノブさん×ar編集長で肌悩みトークの記事を制作しました。誌面タイアップのコンテンツをWEB、SNSで拡散展開。</a:t>
            </a:r>
            <a:br>
              <a:rPr b="0" i="0" lang="ja-JP" sz="1400" u="none" cap="none" strike="noStrike">
                <a:solidFill>
                  <a:srgbClr val="000000"/>
                </a:solidFill>
                <a:latin typeface="Meiryo"/>
                <a:ea typeface="Meiryo"/>
                <a:cs typeface="Meiryo"/>
                <a:sym typeface="Meiryo"/>
              </a:rPr>
            </a:br>
            <a:br>
              <a:rPr b="0" i="0" lang="ja-JP" sz="1400" u="none" cap="none" strike="noStrike">
                <a:solidFill>
                  <a:srgbClr val="000000"/>
                </a:solidFill>
                <a:latin typeface="Meiryo"/>
                <a:ea typeface="Meiryo"/>
                <a:cs typeface="Meiryo"/>
                <a:sym typeface="Meiryo"/>
              </a:rPr>
            </a:br>
            <a:br>
              <a:rPr b="0" i="0" lang="ja-JP" sz="1400" u="none" cap="none" strike="noStrike">
                <a:solidFill>
                  <a:schemeClr val="dk1"/>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356" name="Google Shape;356;p104"/>
          <p:cNvSpPr txBox="1"/>
          <p:nvPr/>
        </p:nvSpPr>
        <p:spPr>
          <a:xfrm>
            <a:off x="846400" y="3085371"/>
            <a:ext cx="4746300" cy="1477297"/>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・本誌タイアップ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・WEBタイアップ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・縦型動画　</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・SNS拡散</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a:t>
            </a:r>
            <a:r>
              <a:rPr b="0" i="0" lang="ja-JP" sz="1400" u="none" cap="none" strike="noStrike">
                <a:solidFill>
                  <a:srgbClr val="222222"/>
                </a:solidFill>
                <a:highlight>
                  <a:srgbClr val="FFFFFF"/>
                </a:highlight>
                <a:latin typeface="Meiryo"/>
                <a:ea typeface="Meiryo"/>
                <a:cs typeface="Meiryo"/>
                <a:sym typeface="Meiryo"/>
              </a:rPr>
              <a:t>2次使用(縦型動画納品）</a:t>
            </a:r>
            <a:endParaRPr b="0" i="0" sz="1400" u="none" cap="none" strike="noStrike">
              <a:solidFill>
                <a:srgbClr val="000000"/>
              </a:solidFill>
              <a:latin typeface="Meiryo"/>
              <a:ea typeface="Meiryo"/>
              <a:cs typeface="Meiryo"/>
              <a:sym typeface="Meiryo"/>
            </a:endParaRPr>
          </a:p>
        </p:txBody>
      </p:sp>
      <p:sp>
        <p:nvSpPr>
          <p:cNvPr id="357" name="Google Shape;357;p104"/>
          <p:cNvSpPr txBox="1"/>
          <p:nvPr/>
        </p:nvSpPr>
        <p:spPr>
          <a:xfrm>
            <a:off x="5989834" y="149907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本誌タイアップ</a:t>
            </a:r>
            <a:endParaRPr/>
          </a:p>
        </p:txBody>
      </p:sp>
      <p:sp>
        <p:nvSpPr>
          <p:cNvPr id="358" name="Google Shape;358;p104"/>
          <p:cNvSpPr txBox="1"/>
          <p:nvPr/>
        </p:nvSpPr>
        <p:spPr>
          <a:xfrm>
            <a:off x="9098211" y="1499075"/>
            <a:ext cx="3844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4">
                  <a:extLst>
                    <a:ext uri="{A12FA001-AC4F-418D-AE19-62706E023703}">
                      <ahyp:hlinkClr val="tx"/>
                    </a:ext>
                  </a:extLst>
                </a:hlinkClick>
              </a:rPr>
              <a:t>WEBタイアップ</a:t>
            </a:r>
            <a:endParaRPr b="1" i="0" sz="1400" u="none" cap="none" strike="noStrike">
              <a:solidFill>
                <a:srgbClr val="FF6699"/>
              </a:solidFill>
              <a:latin typeface="Meiryo"/>
              <a:ea typeface="Meiryo"/>
              <a:cs typeface="Meiryo"/>
              <a:sym typeface="Meiryo"/>
            </a:endParaRPr>
          </a:p>
        </p:txBody>
      </p:sp>
      <p:pic>
        <p:nvPicPr>
          <p:cNvPr id="359" name="Google Shape;359;p104"/>
          <p:cNvPicPr preferRelativeResize="0"/>
          <p:nvPr/>
        </p:nvPicPr>
        <p:blipFill rotWithShape="1">
          <a:blip r:embed="rId5">
            <a:alphaModFix/>
          </a:blip>
          <a:srcRect b="0" l="0" r="0" t="0"/>
          <a:stretch/>
        </p:blipFill>
        <p:spPr>
          <a:xfrm>
            <a:off x="6088588" y="4258783"/>
            <a:ext cx="409575" cy="390525"/>
          </a:xfrm>
          <a:prstGeom prst="rect">
            <a:avLst/>
          </a:prstGeom>
          <a:noFill/>
          <a:ln>
            <a:noFill/>
          </a:ln>
        </p:spPr>
      </p:pic>
      <p:sp>
        <p:nvSpPr>
          <p:cNvPr id="360" name="Google Shape;360;p104"/>
          <p:cNvSpPr txBox="1"/>
          <p:nvPr/>
        </p:nvSpPr>
        <p:spPr>
          <a:xfrm>
            <a:off x="5989833" y="3842225"/>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縦型動画、SNS拡散</a:t>
            </a:r>
            <a:endParaRPr/>
          </a:p>
        </p:txBody>
      </p:sp>
      <p:sp>
        <p:nvSpPr>
          <p:cNvPr id="361" name="Google Shape;361;p104"/>
          <p:cNvSpPr txBox="1"/>
          <p:nvPr/>
        </p:nvSpPr>
        <p:spPr>
          <a:xfrm>
            <a:off x="857050" y="189308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商材：ケアセラAP</a:t>
            </a:r>
            <a:endParaRPr b="0" i="0" sz="1400" u="none" cap="none" strike="noStrike">
              <a:solidFill>
                <a:srgbClr val="4E3428"/>
              </a:solidFill>
              <a:latin typeface="Meiryo"/>
              <a:ea typeface="Meiryo"/>
              <a:cs typeface="Meiryo"/>
              <a:sym typeface="Meiryo"/>
            </a:endParaRPr>
          </a:p>
        </p:txBody>
      </p:sp>
      <p:pic>
        <p:nvPicPr>
          <p:cNvPr id="362" name="Google Shape;362;p104"/>
          <p:cNvPicPr preferRelativeResize="0"/>
          <p:nvPr/>
        </p:nvPicPr>
        <p:blipFill rotWithShape="1">
          <a:blip r:embed="rId6">
            <a:alphaModFix/>
          </a:blip>
          <a:srcRect b="0" l="0" r="0" t="0"/>
          <a:stretch/>
        </p:blipFill>
        <p:spPr>
          <a:xfrm>
            <a:off x="6062658" y="1886663"/>
            <a:ext cx="2705100" cy="1743075"/>
          </a:xfrm>
          <a:prstGeom prst="rect">
            <a:avLst/>
          </a:prstGeom>
          <a:noFill/>
          <a:ln cap="flat" cmpd="sng" w="9525">
            <a:solidFill>
              <a:srgbClr val="BABABA"/>
            </a:solidFill>
            <a:prstDash val="solid"/>
            <a:round/>
            <a:headEnd len="sm" w="sm" type="none"/>
            <a:tailEnd len="sm" w="sm" type="none"/>
          </a:ln>
        </p:spPr>
      </p:pic>
      <p:pic>
        <p:nvPicPr>
          <p:cNvPr id="363" name="Google Shape;363;p104"/>
          <p:cNvPicPr preferRelativeResize="0"/>
          <p:nvPr/>
        </p:nvPicPr>
        <p:blipFill rotWithShape="1">
          <a:blip r:embed="rId7">
            <a:alphaModFix/>
          </a:blip>
          <a:srcRect b="0" l="0" r="0" t="0"/>
          <a:stretch/>
        </p:blipFill>
        <p:spPr>
          <a:xfrm>
            <a:off x="9098211" y="1897095"/>
            <a:ext cx="1590675" cy="2200275"/>
          </a:xfrm>
          <a:prstGeom prst="rect">
            <a:avLst/>
          </a:prstGeom>
          <a:noFill/>
          <a:ln cap="flat" cmpd="sng" w="9525">
            <a:solidFill>
              <a:srgbClr val="BABABA"/>
            </a:solidFill>
            <a:prstDash val="solid"/>
            <a:round/>
            <a:headEnd len="sm" w="sm" type="none"/>
            <a:tailEnd len="sm" w="sm" type="none"/>
          </a:ln>
        </p:spPr>
      </p:pic>
      <p:pic>
        <p:nvPicPr>
          <p:cNvPr id="364" name="Google Shape;364;p104"/>
          <p:cNvPicPr preferRelativeResize="0"/>
          <p:nvPr/>
        </p:nvPicPr>
        <p:blipFill rotWithShape="1">
          <a:blip r:embed="rId8">
            <a:alphaModFix/>
          </a:blip>
          <a:srcRect b="0" l="0" r="0" t="0"/>
          <a:stretch/>
        </p:blipFill>
        <p:spPr>
          <a:xfrm>
            <a:off x="6563314" y="4258783"/>
            <a:ext cx="377774" cy="377774"/>
          </a:xfrm>
          <a:prstGeom prst="rect">
            <a:avLst/>
          </a:prstGeom>
          <a:noFill/>
          <a:ln>
            <a:noFill/>
          </a:ln>
        </p:spPr>
      </p:pic>
      <p:pic>
        <p:nvPicPr>
          <p:cNvPr id="365" name="Google Shape;365;p104"/>
          <p:cNvPicPr preferRelativeResize="0"/>
          <p:nvPr/>
        </p:nvPicPr>
        <p:blipFill rotWithShape="1">
          <a:blip r:embed="rId9">
            <a:alphaModFix/>
          </a:blip>
          <a:srcRect b="0" l="0" r="0" t="0"/>
          <a:stretch/>
        </p:blipFill>
        <p:spPr>
          <a:xfrm>
            <a:off x="6975671" y="4241337"/>
            <a:ext cx="371475" cy="381000"/>
          </a:xfrm>
          <a:prstGeom prst="rect">
            <a:avLst/>
          </a:prstGeom>
          <a:noFill/>
          <a:ln>
            <a:noFill/>
          </a:ln>
        </p:spPr>
      </p:pic>
      <p:pic>
        <p:nvPicPr>
          <p:cNvPr id="366" name="Google Shape;366;p104"/>
          <p:cNvPicPr preferRelativeResize="0"/>
          <p:nvPr/>
        </p:nvPicPr>
        <p:blipFill rotWithShape="1">
          <a:blip r:embed="rId10">
            <a:alphaModFix/>
          </a:blip>
          <a:srcRect b="0" l="0" r="0" t="0"/>
          <a:stretch/>
        </p:blipFill>
        <p:spPr>
          <a:xfrm>
            <a:off x="6067058" y="4745338"/>
            <a:ext cx="1076325" cy="1676400"/>
          </a:xfrm>
          <a:prstGeom prst="rect">
            <a:avLst/>
          </a:prstGeom>
          <a:noFill/>
          <a:ln>
            <a:noFill/>
          </a:ln>
        </p:spPr>
      </p:pic>
      <p:pic>
        <p:nvPicPr>
          <p:cNvPr id="367" name="Google Shape;367;p104"/>
          <p:cNvPicPr preferRelativeResize="0"/>
          <p:nvPr/>
        </p:nvPicPr>
        <p:blipFill rotWithShape="1">
          <a:blip r:embed="rId11">
            <a:alphaModFix/>
          </a:blip>
          <a:srcRect b="0" l="0" r="0" t="0"/>
          <a:stretch/>
        </p:blipFill>
        <p:spPr>
          <a:xfrm>
            <a:off x="7303721" y="4745338"/>
            <a:ext cx="1076325" cy="1676400"/>
          </a:xfrm>
          <a:prstGeom prst="rect">
            <a:avLst/>
          </a:prstGeom>
          <a:noFill/>
          <a:ln>
            <a:noFill/>
          </a:ln>
        </p:spPr>
      </p:pic>
      <p:pic>
        <p:nvPicPr>
          <p:cNvPr id="368" name="Google Shape;368;p104"/>
          <p:cNvPicPr preferRelativeResize="0"/>
          <p:nvPr/>
        </p:nvPicPr>
        <p:blipFill rotWithShape="1">
          <a:blip r:embed="rId12">
            <a:alphaModFix/>
          </a:blip>
          <a:srcRect b="0" l="0" r="0" t="0"/>
          <a:stretch/>
        </p:blipFill>
        <p:spPr>
          <a:xfrm>
            <a:off x="8540383" y="4745338"/>
            <a:ext cx="1171575" cy="1152525"/>
          </a:xfrm>
          <a:prstGeom prst="rect">
            <a:avLst/>
          </a:prstGeom>
          <a:noFill/>
          <a:ln cap="flat" cmpd="sng" w="9525">
            <a:solidFill>
              <a:srgbClr val="BABABA"/>
            </a:solidFill>
            <a:prstDash val="solid"/>
            <a:round/>
            <a:headEnd len="sm" w="sm" type="none"/>
            <a:tailEnd len="sm" w="sm" type="none"/>
          </a:ln>
        </p:spPr>
      </p:pic>
      <p:sp>
        <p:nvSpPr>
          <p:cNvPr id="369" name="Google Shape;369;p104"/>
          <p:cNvSpPr txBox="1"/>
          <p:nvPr/>
        </p:nvSpPr>
        <p:spPr>
          <a:xfrm>
            <a:off x="8417100" y="6087715"/>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sng" cap="none" strike="noStrike">
                <a:solidFill>
                  <a:srgbClr val="FF6699"/>
                </a:solidFill>
                <a:latin typeface="Meiryo"/>
                <a:ea typeface="Meiryo"/>
                <a:cs typeface="Meiryo"/>
                <a:sym typeface="Meiryo"/>
                <a:hlinkClick r:id="rId13">
                  <a:extLst>
                    <a:ext uri="{A12FA001-AC4F-418D-AE19-62706E023703}">
                      <ahyp:hlinkClr val="tx"/>
                    </a:ext>
                  </a:extLst>
                </a:hlinkClick>
              </a:rPr>
              <a:t>SNS動画</a:t>
            </a:r>
            <a:endParaRPr b="1" i="0" sz="1400" u="none" cap="none" strike="noStrike">
              <a:solidFill>
                <a:srgbClr val="FF6699"/>
              </a:solidFill>
              <a:latin typeface="Meiryo"/>
              <a:ea typeface="Meiryo"/>
              <a:cs typeface="Meiryo"/>
              <a:sym typeface="Meiryo"/>
            </a:endParaRPr>
          </a:p>
        </p:txBody>
      </p:sp>
      <p:sp>
        <p:nvSpPr>
          <p:cNvPr id="370" name="Google Shape;370;p104"/>
          <p:cNvSpPr txBox="1"/>
          <p:nvPr/>
        </p:nvSpPr>
        <p:spPr>
          <a:xfrm>
            <a:off x="8982085" y="70737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05"/>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業種別事例５ 　トイレタリー（ヘアケア）／</a:t>
            </a:r>
            <a:r>
              <a:rPr lang="ja-JP" sz="1800">
                <a:solidFill>
                  <a:srgbClr val="4E3428"/>
                </a:solidFill>
                <a:latin typeface="Meiryo"/>
                <a:ea typeface="Meiryo"/>
                <a:cs typeface="Meiryo"/>
                <a:sym typeface="Meiryo"/>
              </a:rPr>
              <a:t>クラシエホームプロダクツ</a:t>
            </a:r>
            <a:r>
              <a:rPr b="0" i="0" lang="ja-JP" sz="1800" u="none" strike="noStrike">
                <a:solidFill>
                  <a:srgbClr val="4E3428"/>
                </a:solidFill>
                <a:latin typeface="Meiryo"/>
                <a:ea typeface="Meiryo"/>
                <a:cs typeface="Meiryo"/>
                <a:sym typeface="Meiryo"/>
              </a:rPr>
              <a:t>様</a:t>
            </a:r>
            <a:endParaRPr>
              <a:latin typeface="Meiryo"/>
              <a:ea typeface="Meiryo"/>
              <a:cs typeface="Meiryo"/>
              <a:sym typeface="Meiryo"/>
            </a:endParaRPr>
          </a:p>
        </p:txBody>
      </p:sp>
      <p:sp>
        <p:nvSpPr>
          <p:cNvPr id="377" name="Google Shape;377;p105"/>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378" name="Google Shape;378;p105"/>
          <p:cNvSpPr txBox="1"/>
          <p:nvPr/>
        </p:nvSpPr>
        <p:spPr>
          <a:xfrm>
            <a:off x="846400" y="1089875"/>
            <a:ext cx="2609636"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トイレタリー（ヘアケア）</a:t>
            </a:r>
            <a:endParaRPr b="1" i="0" sz="1200" u="none" cap="none" strike="noStrike">
              <a:solidFill>
                <a:srgbClr val="FFFFFF"/>
              </a:solidFill>
              <a:latin typeface="Meiryo"/>
              <a:ea typeface="Meiryo"/>
              <a:cs typeface="Meiryo"/>
              <a:sym typeface="Meiryo"/>
            </a:endParaRPr>
          </a:p>
        </p:txBody>
      </p:sp>
      <p:pic>
        <p:nvPicPr>
          <p:cNvPr id="379" name="Google Shape;379;p105"/>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380" name="Google Shape;380;p105"/>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a:t>
            </a:r>
            <a:r>
              <a:rPr b="0" i="0" lang="ja-JP" sz="1400" u="none" cap="none" strike="noStrike">
                <a:solidFill>
                  <a:srgbClr val="4E3428"/>
                </a:solidFill>
                <a:latin typeface="Meiryo"/>
                <a:ea typeface="Meiryo"/>
                <a:cs typeface="Meiryo"/>
                <a:sym typeface="Meiryo"/>
              </a:rPr>
              <a:t>クラシエホームプロダクツ様</a:t>
            </a:r>
            <a:endParaRPr b="0" i="0" sz="1400" u="none" cap="none" strike="noStrike">
              <a:solidFill>
                <a:srgbClr val="000000"/>
              </a:solidFill>
              <a:latin typeface="Meiryo"/>
              <a:ea typeface="Meiryo"/>
              <a:cs typeface="Meiryo"/>
              <a:sym typeface="Meiryo"/>
            </a:endParaRPr>
          </a:p>
        </p:txBody>
      </p:sp>
      <p:sp>
        <p:nvSpPr>
          <p:cNvPr id="381" name="Google Shape;381;p105"/>
          <p:cNvSpPr txBox="1"/>
          <p:nvPr/>
        </p:nvSpPr>
        <p:spPr>
          <a:xfrm>
            <a:off x="852276" y="2293162"/>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2022/09/01～2022/11/27</a:t>
            </a:r>
            <a:endParaRPr b="0" i="0" sz="1400" u="none" cap="none" strike="noStrike">
              <a:solidFill>
                <a:schemeClr val="dk1"/>
              </a:solidFill>
              <a:latin typeface="Meiryo"/>
              <a:ea typeface="Meiryo"/>
              <a:cs typeface="Meiryo"/>
              <a:sym typeface="Meiryo"/>
            </a:endParaRPr>
          </a:p>
        </p:txBody>
      </p:sp>
      <p:sp>
        <p:nvSpPr>
          <p:cNvPr id="382" name="Google Shape;382;p105"/>
          <p:cNvSpPr txBox="1"/>
          <p:nvPr/>
        </p:nvSpPr>
        <p:spPr>
          <a:xfrm>
            <a:off x="852276" y="2693362"/>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ar2022年12月号(11/11発売）、arweb</a:t>
            </a:r>
            <a:endParaRPr b="0" i="0" sz="1400" u="none" cap="none" strike="noStrike">
              <a:solidFill>
                <a:srgbClr val="000000"/>
              </a:solidFill>
              <a:latin typeface="Meiryo"/>
              <a:ea typeface="Meiryo"/>
              <a:cs typeface="Meiryo"/>
              <a:sym typeface="Meiryo"/>
            </a:endParaRPr>
          </a:p>
        </p:txBody>
      </p:sp>
      <p:sp>
        <p:nvSpPr>
          <p:cNvPr id="383" name="Google Shape;383;p105"/>
          <p:cNvSpPr txBox="1"/>
          <p:nvPr/>
        </p:nvSpPr>
        <p:spPr>
          <a:xfrm>
            <a:off x="852029" y="4356431"/>
            <a:ext cx="4746300" cy="1400175"/>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chemeClr val="dk1"/>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新商品「いち髪」の認知拡大を目的としたタイアップを実施。「いち髪いち恋」をテーマに読者から恋のエピソード募集。募集したエピソードからカツセマサヒコさんを起用して小説化。さらに永野芽郁さんを起用して本誌、インスタライブ、WEBタイアップを展開しました。</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br>
              <a:rPr b="0" i="0" lang="ja-JP" sz="1400" u="none" cap="none" strike="noStrike">
                <a:solidFill>
                  <a:srgbClr val="000000"/>
                </a:solidFill>
                <a:latin typeface="Meiryo"/>
                <a:ea typeface="Meiryo"/>
                <a:cs typeface="Meiryo"/>
                <a:sym typeface="Meiryo"/>
              </a:rPr>
            </a:br>
            <a:br>
              <a:rPr b="0" i="0" lang="ja-JP" sz="1400" u="none" cap="none" strike="noStrike">
                <a:solidFill>
                  <a:schemeClr val="dk1"/>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iryo"/>
              <a:ea typeface="Meiryo"/>
              <a:cs typeface="Meiryo"/>
              <a:sym typeface="Meiryo"/>
            </a:endParaRPr>
          </a:p>
        </p:txBody>
      </p:sp>
      <p:sp>
        <p:nvSpPr>
          <p:cNvPr id="384" name="Google Shape;384;p105"/>
          <p:cNvSpPr txBox="1"/>
          <p:nvPr/>
        </p:nvSpPr>
        <p:spPr>
          <a:xfrm>
            <a:off x="852276" y="3094840"/>
            <a:ext cx="4746300" cy="1261854"/>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・本誌タイアップ</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・WEBタイアップ（縦読みarmore、キャンペーン）</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・IGフィードマガジン、IGライブ</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・X（旧Twitter）広告運用</a:t>
            </a:r>
            <a:endParaRPr b="0" i="0" sz="1400" u="none" cap="none" strike="noStrike">
              <a:solidFill>
                <a:srgbClr val="000000"/>
              </a:solidFill>
              <a:latin typeface="Meiryo"/>
              <a:ea typeface="Meiryo"/>
              <a:cs typeface="Meiryo"/>
              <a:sym typeface="Meiryo"/>
            </a:endParaRPr>
          </a:p>
        </p:txBody>
      </p:sp>
      <p:sp>
        <p:nvSpPr>
          <p:cNvPr id="385" name="Google Shape;385;p105"/>
          <p:cNvSpPr txBox="1"/>
          <p:nvPr/>
        </p:nvSpPr>
        <p:spPr>
          <a:xfrm>
            <a:off x="5989834" y="1499075"/>
            <a:ext cx="26096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本誌タイアップ</a:t>
            </a:r>
            <a:endParaRPr/>
          </a:p>
        </p:txBody>
      </p:sp>
      <p:sp>
        <p:nvSpPr>
          <p:cNvPr id="386" name="Google Shape;386;p105"/>
          <p:cNvSpPr txBox="1"/>
          <p:nvPr/>
        </p:nvSpPr>
        <p:spPr>
          <a:xfrm>
            <a:off x="9100468" y="1257797"/>
            <a:ext cx="38448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WEBタイアップ</a:t>
            </a:r>
            <a:endParaRPr b="1" i="0" sz="1400" u="none" cap="none" strike="noStrike">
              <a:solidFill>
                <a:srgbClr val="FF6699"/>
              </a:solidFill>
              <a:latin typeface="Meiryo"/>
              <a:ea typeface="Meiryo"/>
              <a:cs typeface="Meiryo"/>
              <a:sym typeface="Meiryo"/>
            </a:endParaRPr>
          </a:p>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a:t>
            </a:r>
            <a:r>
              <a:rPr b="1" i="0" lang="ja-JP" sz="1400" u="sng" cap="none" strike="noStrike">
                <a:solidFill>
                  <a:srgbClr val="FF6699"/>
                </a:solidFill>
                <a:latin typeface="Meiryo"/>
                <a:ea typeface="Meiryo"/>
                <a:cs typeface="Meiryo"/>
                <a:sym typeface="Meiryo"/>
                <a:hlinkClick r:id="rId4">
                  <a:extLst>
                    <a:ext uri="{A12FA001-AC4F-418D-AE19-62706E023703}">
                      <ahyp:hlinkClr val="tx"/>
                    </a:ext>
                  </a:extLst>
                </a:hlinkClick>
              </a:rPr>
              <a:t>縦読みarmore</a:t>
            </a:r>
            <a:r>
              <a:rPr b="1" i="0" lang="ja-JP" sz="1400" u="none" cap="none" strike="noStrike">
                <a:solidFill>
                  <a:srgbClr val="FF6699"/>
                </a:solidFill>
                <a:latin typeface="Meiryo"/>
                <a:ea typeface="Meiryo"/>
                <a:cs typeface="Meiryo"/>
                <a:sym typeface="Meiryo"/>
              </a:rPr>
              <a:t>、</a:t>
            </a:r>
            <a:r>
              <a:rPr b="1" i="0" lang="ja-JP" sz="1400" u="sng" cap="none" strike="noStrike">
                <a:solidFill>
                  <a:srgbClr val="FF6699"/>
                </a:solidFill>
                <a:latin typeface="Meiryo"/>
                <a:ea typeface="Meiryo"/>
                <a:cs typeface="Meiryo"/>
                <a:sym typeface="Meiryo"/>
                <a:hlinkClick r:id="rId5">
                  <a:extLst>
                    <a:ext uri="{A12FA001-AC4F-418D-AE19-62706E023703}">
                      <ahyp:hlinkClr val="tx"/>
                    </a:ext>
                  </a:extLst>
                </a:hlinkClick>
              </a:rPr>
              <a:t>キャンペーン</a:t>
            </a:r>
            <a:r>
              <a:rPr b="1" i="0" lang="ja-JP" sz="1400" u="none" cap="none" strike="noStrike">
                <a:solidFill>
                  <a:srgbClr val="FF6699"/>
                </a:solidFill>
                <a:latin typeface="Meiryo"/>
                <a:ea typeface="Meiryo"/>
                <a:cs typeface="Meiryo"/>
                <a:sym typeface="Meiryo"/>
              </a:rPr>
              <a:t>、</a:t>
            </a:r>
            <a:r>
              <a:rPr b="1" i="0" lang="ja-JP" sz="1400" u="sng" cap="none" strike="noStrike">
                <a:solidFill>
                  <a:srgbClr val="FF6699"/>
                </a:solidFill>
                <a:latin typeface="Meiryo"/>
                <a:ea typeface="Meiryo"/>
                <a:cs typeface="Meiryo"/>
                <a:sym typeface="Meiryo"/>
                <a:hlinkClick r:id="rId6">
                  <a:extLst>
                    <a:ext uri="{A12FA001-AC4F-418D-AE19-62706E023703}">
                      <ahyp:hlinkClr val="tx"/>
                    </a:ext>
                  </a:extLst>
                </a:hlinkClick>
              </a:rPr>
              <a:t>小説</a:t>
            </a:r>
            <a:r>
              <a:rPr b="1" i="0" lang="ja-JP" sz="1400" u="none" cap="none" strike="noStrike">
                <a:solidFill>
                  <a:srgbClr val="FF6699"/>
                </a:solidFill>
                <a:latin typeface="Meiryo"/>
                <a:ea typeface="Meiryo"/>
                <a:cs typeface="Meiryo"/>
                <a:sym typeface="Meiryo"/>
              </a:rPr>
              <a:t>）</a:t>
            </a:r>
            <a:endParaRPr b="1" i="0" sz="1400" u="none" cap="none" strike="noStrike">
              <a:solidFill>
                <a:srgbClr val="FF6699"/>
              </a:solidFill>
              <a:latin typeface="Meiryo"/>
              <a:ea typeface="Meiryo"/>
              <a:cs typeface="Meiryo"/>
              <a:sym typeface="Meiryo"/>
            </a:endParaRPr>
          </a:p>
        </p:txBody>
      </p:sp>
      <p:pic>
        <p:nvPicPr>
          <p:cNvPr id="387" name="Google Shape;387;p105"/>
          <p:cNvPicPr preferRelativeResize="0"/>
          <p:nvPr/>
        </p:nvPicPr>
        <p:blipFill rotWithShape="1">
          <a:blip r:embed="rId7">
            <a:alphaModFix/>
          </a:blip>
          <a:srcRect b="0" l="0" r="0" t="0"/>
          <a:stretch/>
        </p:blipFill>
        <p:spPr>
          <a:xfrm>
            <a:off x="9003279" y="4385701"/>
            <a:ext cx="409575" cy="390525"/>
          </a:xfrm>
          <a:prstGeom prst="rect">
            <a:avLst/>
          </a:prstGeom>
          <a:noFill/>
          <a:ln>
            <a:noFill/>
          </a:ln>
        </p:spPr>
      </p:pic>
      <p:sp>
        <p:nvSpPr>
          <p:cNvPr id="388" name="Google Shape;388;p105"/>
          <p:cNvSpPr txBox="1"/>
          <p:nvPr/>
        </p:nvSpPr>
        <p:spPr>
          <a:xfrm>
            <a:off x="5959605" y="4474722"/>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IGフィードマガジン、IGライブ</a:t>
            </a:r>
            <a:endParaRPr b="1" i="0" sz="1400" u="none" cap="none" strike="noStrike">
              <a:solidFill>
                <a:srgbClr val="FF6699"/>
              </a:solidFill>
              <a:latin typeface="Meiryo"/>
              <a:ea typeface="Meiryo"/>
              <a:cs typeface="Meiryo"/>
              <a:sym typeface="Meiryo"/>
            </a:endParaRPr>
          </a:p>
        </p:txBody>
      </p:sp>
      <p:sp>
        <p:nvSpPr>
          <p:cNvPr id="389" name="Google Shape;389;p105"/>
          <p:cNvSpPr txBox="1"/>
          <p:nvPr/>
        </p:nvSpPr>
        <p:spPr>
          <a:xfrm>
            <a:off x="857050" y="189308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商材：いち髪</a:t>
            </a:r>
            <a:endParaRPr b="0" i="0" sz="1400" u="none" cap="none" strike="noStrike">
              <a:solidFill>
                <a:srgbClr val="4E3428"/>
              </a:solidFill>
              <a:latin typeface="Meiryo"/>
              <a:ea typeface="Meiryo"/>
              <a:cs typeface="Meiryo"/>
              <a:sym typeface="Meiryo"/>
            </a:endParaRPr>
          </a:p>
        </p:txBody>
      </p:sp>
      <p:pic>
        <p:nvPicPr>
          <p:cNvPr id="390" name="Google Shape;390;p105"/>
          <p:cNvPicPr preferRelativeResize="0"/>
          <p:nvPr/>
        </p:nvPicPr>
        <p:blipFill rotWithShape="1">
          <a:blip r:embed="rId8">
            <a:alphaModFix/>
          </a:blip>
          <a:srcRect b="0" l="0" r="0" t="0"/>
          <a:stretch/>
        </p:blipFill>
        <p:spPr>
          <a:xfrm>
            <a:off x="7351909" y="1781017"/>
            <a:ext cx="1362075" cy="1771651"/>
          </a:xfrm>
          <a:prstGeom prst="rect">
            <a:avLst/>
          </a:prstGeom>
          <a:noFill/>
          <a:ln cap="flat" cmpd="sng" w="9525">
            <a:solidFill>
              <a:srgbClr val="BABABA"/>
            </a:solidFill>
            <a:prstDash val="solid"/>
            <a:round/>
            <a:headEnd len="sm" w="sm" type="none"/>
            <a:tailEnd len="sm" w="sm" type="none"/>
          </a:ln>
        </p:spPr>
      </p:pic>
      <p:pic>
        <p:nvPicPr>
          <p:cNvPr id="391" name="Google Shape;391;p105"/>
          <p:cNvPicPr preferRelativeResize="0"/>
          <p:nvPr/>
        </p:nvPicPr>
        <p:blipFill rotWithShape="1">
          <a:blip r:embed="rId9">
            <a:alphaModFix/>
          </a:blip>
          <a:srcRect b="0" l="0" r="0" t="0"/>
          <a:stretch/>
        </p:blipFill>
        <p:spPr>
          <a:xfrm>
            <a:off x="5989834" y="1779635"/>
            <a:ext cx="1362075" cy="1771651"/>
          </a:xfrm>
          <a:prstGeom prst="rect">
            <a:avLst/>
          </a:prstGeom>
          <a:noFill/>
          <a:ln cap="flat" cmpd="sng" w="9525">
            <a:solidFill>
              <a:srgbClr val="BABABA"/>
            </a:solidFill>
            <a:prstDash val="solid"/>
            <a:round/>
            <a:headEnd len="sm" w="sm" type="none"/>
            <a:tailEnd len="sm" w="sm" type="none"/>
          </a:ln>
        </p:spPr>
      </p:pic>
      <p:pic>
        <p:nvPicPr>
          <p:cNvPr id="392" name="Google Shape;392;p105"/>
          <p:cNvPicPr preferRelativeResize="0"/>
          <p:nvPr/>
        </p:nvPicPr>
        <p:blipFill rotWithShape="1">
          <a:blip r:embed="rId10">
            <a:alphaModFix/>
          </a:blip>
          <a:srcRect b="0" l="0" r="0" t="0"/>
          <a:stretch/>
        </p:blipFill>
        <p:spPr>
          <a:xfrm>
            <a:off x="11319645" y="1804478"/>
            <a:ext cx="1019175" cy="2510389"/>
          </a:xfrm>
          <a:prstGeom prst="rect">
            <a:avLst/>
          </a:prstGeom>
          <a:noFill/>
          <a:ln cap="flat" cmpd="sng" w="9525">
            <a:solidFill>
              <a:srgbClr val="BABABA"/>
            </a:solidFill>
            <a:prstDash val="solid"/>
            <a:round/>
            <a:headEnd len="sm" w="sm" type="none"/>
            <a:tailEnd len="sm" w="sm" type="none"/>
          </a:ln>
        </p:spPr>
      </p:pic>
      <p:pic>
        <p:nvPicPr>
          <p:cNvPr id="393" name="Google Shape;393;p105"/>
          <p:cNvPicPr preferRelativeResize="0"/>
          <p:nvPr/>
        </p:nvPicPr>
        <p:blipFill rotWithShape="1">
          <a:blip r:embed="rId11">
            <a:alphaModFix/>
          </a:blip>
          <a:srcRect b="0" l="0" r="0" t="0"/>
          <a:stretch/>
        </p:blipFill>
        <p:spPr>
          <a:xfrm>
            <a:off x="9166174" y="1806852"/>
            <a:ext cx="1019175" cy="2384870"/>
          </a:xfrm>
          <a:prstGeom prst="rect">
            <a:avLst/>
          </a:prstGeom>
          <a:noFill/>
          <a:ln cap="flat" cmpd="sng" w="9525">
            <a:solidFill>
              <a:srgbClr val="BABABA"/>
            </a:solidFill>
            <a:prstDash val="solid"/>
            <a:round/>
            <a:headEnd len="sm" w="sm" type="none"/>
            <a:tailEnd len="sm" w="sm" type="none"/>
          </a:ln>
        </p:spPr>
      </p:pic>
      <p:pic>
        <p:nvPicPr>
          <p:cNvPr id="394" name="Google Shape;394;p105"/>
          <p:cNvPicPr preferRelativeResize="0"/>
          <p:nvPr/>
        </p:nvPicPr>
        <p:blipFill rotWithShape="1">
          <a:blip r:embed="rId12">
            <a:alphaModFix/>
          </a:blip>
          <a:srcRect b="0" l="0" r="0" t="0"/>
          <a:stretch/>
        </p:blipFill>
        <p:spPr>
          <a:xfrm>
            <a:off x="10267926" y="1812434"/>
            <a:ext cx="1019175" cy="2209800"/>
          </a:xfrm>
          <a:prstGeom prst="rect">
            <a:avLst/>
          </a:prstGeom>
          <a:noFill/>
          <a:ln cap="flat" cmpd="sng" w="9525">
            <a:solidFill>
              <a:srgbClr val="BABABA"/>
            </a:solidFill>
            <a:prstDash val="solid"/>
            <a:round/>
            <a:headEnd len="sm" w="sm" type="none"/>
            <a:tailEnd len="sm" w="sm" type="none"/>
          </a:ln>
        </p:spPr>
      </p:pic>
      <p:pic>
        <p:nvPicPr>
          <p:cNvPr id="395" name="Google Shape;395;p105"/>
          <p:cNvPicPr preferRelativeResize="0"/>
          <p:nvPr/>
        </p:nvPicPr>
        <p:blipFill rotWithShape="1">
          <a:blip r:embed="rId13">
            <a:alphaModFix/>
          </a:blip>
          <a:srcRect b="0" l="0" r="0" t="0"/>
          <a:stretch/>
        </p:blipFill>
        <p:spPr>
          <a:xfrm>
            <a:off x="6975671" y="4776226"/>
            <a:ext cx="2457450" cy="1381125"/>
          </a:xfrm>
          <a:prstGeom prst="rect">
            <a:avLst/>
          </a:prstGeom>
          <a:noFill/>
          <a:ln>
            <a:noFill/>
          </a:ln>
        </p:spPr>
      </p:pic>
      <p:pic>
        <p:nvPicPr>
          <p:cNvPr id="396" name="Google Shape;396;p105"/>
          <p:cNvPicPr preferRelativeResize="0"/>
          <p:nvPr/>
        </p:nvPicPr>
        <p:blipFill rotWithShape="1">
          <a:blip r:embed="rId14">
            <a:alphaModFix/>
          </a:blip>
          <a:srcRect b="0" l="0" r="0" t="0"/>
          <a:stretch/>
        </p:blipFill>
        <p:spPr>
          <a:xfrm>
            <a:off x="6060601" y="4758089"/>
            <a:ext cx="819150" cy="1400175"/>
          </a:xfrm>
          <a:prstGeom prst="rect">
            <a:avLst/>
          </a:prstGeom>
          <a:noFill/>
          <a:ln cap="flat" cmpd="sng" w="9525">
            <a:solidFill>
              <a:srgbClr val="BABABA"/>
            </a:solidFill>
            <a:prstDash val="solid"/>
            <a:round/>
            <a:headEnd len="sm" w="sm" type="none"/>
            <a:tailEnd len="sm" w="sm" type="none"/>
          </a:ln>
        </p:spPr>
      </p:pic>
      <p:sp>
        <p:nvSpPr>
          <p:cNvPr id="397" name="Google Shape;397;p105"/>
          <p:cNvSpPr txBox="1"/>
          <p:nvPr/>
        </p:nvSpPr>
        <p:spPr>
          <a:xfrm>
            <a:off x="9690944" y="4468449"/>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X（旧Twitter）広告運用</a:t>
            </a:r>
            <a:endParaRPr b="1" i="0" sz="1400" u="none" cap="none" strike="noStrike">
              <a:solidFill>
                <a:srgbClr val="FF6699"/>
              </a:solidFill>
              <a:latin typeface="Meiryo"/>
              <a:ea typeface="Meiryo"/>
              <a:cs typeface="Meiryo"/>
              <a:sym typeface="Meiryo"/>
            </a:endParaRPr>
          </a:p>
        </p:txBody>
      </p:sp>
      <p:pic>
        <p:nvPicPr>
          <p:cNvPr id="398" name="Google Shape;398;p105"/>
          <p:cNvPicPr preferRelativeResize="0"/>
          <p:nvPr/>
        </p:nvPicPr>
        <p:blipFill rotWithShape="1">
          <a:blip r:embed="rId15">
            <a:alphaModFix/>
          </a:blip>
          <a:srcRect b="0" l="0" r="0" t="0"/>
          <a:stretch/>
        </p:blipFill>
        <p:spPr>
          <a:xfrm>
            <a:off x="9820230" y="4724346"/>
            <a:ext cx="857250" cy="1323975"/>
          </a:xfrm>
          <a:prstGeom prst="rect">
            <a:avLst/>
          </a:prstGeom>
          <a:noFill/>
          <a:ln cap="flat" cmpd="sng" w="9525">
            <a:solidFill>
              <a:srgbClr val="BABABA"/>
            </a:solidFill>
            <a:prstDash val="solid"/>
            <a:round/>
            <a:headEnd len="sm" w="sm" type="none"/>
            <a:tailEnd len="sm" w="sm" type="none"/>
          </a:ln>
        </p:spPr>
      </p:pic>
      <p:sp>
        <p:nvSpPr>
          <p:cNvPr id="399" name="Google Shape;399;p105"/>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pic>
        <p:nvPicPr>
          <p:cNvPr id="400" name="Google Shape;400;p105"/>
          <p:cNvPicPr preferRelativeResize="0"/>
          <p:nvPr/>
        </p:nvPicPr>
        <p:blipFill rotWithShape="1">
          <a:blip r:embed="rId16">
            <a:alphaModFix/>
          </a:blip>
          <a:srcRect b="0" l="0" r="0" t="0"/>
          <a:stretch/>
        </p:blipFill>
        <p:spPr>
          <a:xfrm>
            <a:off x="11911491" y="4547491"/>
            <a:ext cx="288905" cy="2952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06"/>
          <p:cNvSpPr txBox="1"/>
          <p:nvPr>
            <p:ph type="title"/>
          </p:nvPr>
        </p:nvSpPr>
        <p:spPr>
          <a:xfrm>
            <a:off x="330216" y="373715"/>
            <a:ext cx="12386099" cy="455400"/>
          </a:xfrm>
          <a:prstGeom prst="rect">
            <a:avLst/>
          </a:prstGeom>
          <a:noFill/>
          <a:ln>
            <a:noFill/>
          </a:ln>
        </p:spPr>
        <p:txBody>
          <a:bodyPr anchorCtr="0" anchor="ctr" bIns="0" lIns="107975" spcFirstLastPara="1" rIns="107975" wrap="square" tIns="0">
            <a:noAutofit/>
          </a:bodyPr>
          <a:lstStyle/>
          <a:p>
            <a:pPr indent="0" lvl="0" marL="0" rtl="0" algn="l">
              <a:lnSpc>
                <a:spcPct val="100000"/>
              </a:lnSpc>
              <a:spcBef>
                <a:spcPts val="0"/>
              </a:spcBef>
              <a:spcAft>
                <a:spcPts val="0"/>
              </a:spcAft>
              <a:buSzPts val="2000"/>
              <a:buNone/>
            </a:pPr>
            <a:r>
              <a:rPr lang="ja-JP">
                <a:solidFill>
                  <a:schemeClr val="dk1"/>
                </a:solidFill>
                <a:latin typeface="Meiryo"/>
                <a:ea typeface="Meiryo"/>
                <a:cs typeface="Meiryo"/>
                <a:sym typeface="Meiryo"/>
              </a:rPr>
              <a:t>業種別事例６　携帯ゲーム／</a:t>
            </a:r>
            <a:r>
              <a:rPr b="0" i="0" lang="ja-JP" sz="1800" u="none" strike="noStrike">
                <a:solidFill>
                  <a:srgbClr val="000000"/>
                </a:solidFill>
                <a:latin typeface="Meiryo"/>
                <a:ea typeface="Meiryo"/>
                <a:cs typeface="Meiryo"/>
                <a:sym typeface="Meiryo"/>
              </a:rPr>
              <a:t> Famous Heart Limited</a:t>
            </a:r>
            <a:r>
              <a:rPr b="0" i="0" lang="ja-JP" u="none" strike="noStrike">
                <a:solidFill>
                  <a:srgbClr val="4E3428"/>
                </a:solidFill>
                <a:latin typeface="Meiryo"/>
                <a:ea typeface="Meiryo"/>
                <a:cs typeface="Meiryo"/>
                <a:sym typeface="Meiryo"/>
              </a:rPr>
              <a:t>様</a:t>
            </a:r>
            <a:endParaRPr>
              <a:latin typeface="Meiryo"/>
              <a:ea typeface="Meiryo"/>
              <a:cs typeface="Meiryo"/>
              <a:sym typeface="Meiryo"/>
            </a:endParaRPr>
          </a:p>
        </p:txBody>
      </p:sp>
      <p:sp>
        <p:nvSpPr>
          <p:cNvPr id="407" name="Google Shape;407;p106"/>
          <p:cNvSpPr txBox="1"/>
          <p:nvPr>
            <p:ph idx="12" type="sldNum"/>
          </p:nvPr>
        </p:nvSpPr>
        <p:spPr>
          <a:xfrm>
            <a:off x="12262208" y="6957444"/>
            <a:ext cx="438000" cy="241200"/>
          </a:xfrm>
          <a:prstGeom prst="rect">
            <a:avLst/>
          </a:prstGeom>
          <a:noFill/>
          <a:ln>
            <a:noFill/>
          </a:ln>
        </p:spPr>
        <p:txBody>
          <a:bodyPr anchorCtr="0" anchor="ctr" bIns="48575" lIns="0" spcFirstLastPara="1" rIns="0" wrap="square" tIns="48575">
            <a:noAutofit/>
          </a:bodyPr>
          <a:lstStyle/>
          <a:p>
            <a:pPr indent="0" lvl="0" marL="0" rtl="0" algn="r">
              <a:lnSpc>
                <a:spcPct val="100000"/>
              </a:lnSpc>
              <a:spcBef>
                <a:spcPts val="0"/>
              </a:spcBef>
              <a:spcAft>
                <a:spcPts val="0"/>
              </a:spcAft>
              <a:buSzPts val="1100"/>
              <a:buNone/>
            </a:pPr>
            <a:fld id="{00000000-1234-1234-1234-123412341234}" type="slidenum">
              <a:rPr lang="ja-JP">
                <a:latin typeface="Meiryo"/>
                <a:ea typeface="Meiryo"/>
                <a:cs typeface="Meiryo"/>
                <a:sym typeface="Meiryo"/>
              </a:rPr>
              <a:t>‹#›</a:t>
            </a:fld>
            <a:endParaRPr>
              <a:latin typeface="Meiryo"/>
              <a:ea typeface="Meiryo"/>
              <a:cs typeface="Meiryo"/>
              <a:sym typeface="Meiryo"/>
            </a:endParaRPr>
          </a:p>
        </p:txBody>
      </p:sp>
      <p:sp>
        <p:nvSpPr>
          <p:cNvPr id="408" name="Google Shape;408;p106"/>
          <p:cNvSpPr txBox="1"/>
          <p:nvPr/>
        </p:nvSpPr>
        <p:spPr>
          <a:xfrm>
            <a:off x="846400" y="1089875"/>
            <a:ext cx="2609636" cy="369302"/>
          </a:xfrm>
          <a:prstGeom prst="rect">
            <a:avLst/>
          </a:prstGeom>
          <a:solidFill>
            <a:srgbClr val="FF669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FFFFFF"/>
                </a:solidFill>
                <a:latin typeface="Meiryo"/>
                <a:ea typeface="Meiryo"/>
                <a:cs typeface="Meiryo"/>
                <a:sym typeface="Meiryo"/>
              </a:rPr>
              <a:t>携帯ゲーム</a:t>
            </a:r>
            <a:endParaRPr b="1" i="0" sz="1200" u="none" cap="none" strike="noStrike">
              <a:solidFill>
                <a:srgbClr val="FFFFFF"/>
              </a:solidFill>
              <a:latin typeface="Meiryo"/>
              <a:ea typeface="Meiryo"/>
              <a:cs typeface="Meiryo"/>
              <a:sym typeface="Meiryo"/>
            </a:endParaRPr>
          </a:p>
        </p:txBody>
      </p:sp>
      <p:pic>
        <p:nvPicPr>
          <p:cNvPr id="409" name="Google Shape;409;p106"/>
          <p:cNvPicPr preferRelativeResize="0"/>
          <p:nvPr/>
        </p:nvPicPr>
        <p:blipFill rotWithShape="1">
          <a:blip r:embed="rId3">
            <a:alphaModFix/>
          </a:blip>
          <a:srcRect b="0" l="0" r="0" t="0"/>
          <a:stretch/>
        </p:blipFill>
        <p:spPr>
          <a:xfrm>
            <a:off x="11936576" y="357486"/>
            <a:ext cx="763488" cy="455414"/>
          </a:xfrm>
          <a:prstGeom prst="rect">
            <a:avLst/>
          </a:prstGeom>
          <a:noFill/>
          <a:ln>
            <a:noFill/>
          </a:ln>
        </p:spPr>
      </p:pic>
      <p:sp>
        <p:nvSpPr>
          <p:cNvPr id="410" name="Google Shape;410;p106"/>
          <p:cNvSpPr txBox="1"/>
          <p:nvPr/>
        </p:nvSpPr>
        <p:spPr>
          <a:xfrm>
            <a:off x="857050" y="1499075"/>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クライアント： Famous Heart Limited</a:t>
            </a:r>
            <a:r>
              <a:rPr b="0" i="0" lang="ja-JP" sz="1400" u="none" cap="none" strike="noStrike">
                <a:solidFill>
                  <a:srgbClr val="4E3428"/>
                </a:solidFill>
                <a:latin typeface="Meiryo"/>
                <a:ea typeface="Meiryo"/>
                <a:cs typeface="Meiryo"/>
                <a:sym typeface="Meiryo"/>
              </a:rPr>
              <a:t>様</a:t>
            </a:r>
            <a:endParaRPr b="0" i="0" sz="1400" u="none" cap="none" strike="noStrike">
              <a:solidFill>
                <a:srgbClr val="000000"/>
              </a:solidFill>
              <a:latin typeface="Meiryo"/>
              <a:ea typeface="Meiryo"/>
              <a:cs typeface="Meiryo"/>
              <a:sym typeface="Meiryo"/>
            </a:endParaRPr>
          </a:p>
        </p:txBody>
      </p:sp>
      <p:sp>
        <p:nvSpPr>
          <p:cNvPr id="411" name="Google Shape;411;p106"/>
          <p:cNvSpPr txBox="1"/>
          <p:nvPr/>
        </p:nvSpPr>
        <p:spPr>
          <a:xfrm>
            <a:off x="846400" y="22869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実施時期：</a:t>
            </a:r>
            <a:r>
              <a:rPr b="0" i="0" lang="ja-JP" sz="1400" u="none" cap="none" strike="noStrike">
                <a:solidFill>
                  <a:schemeClr val="dk1"/>
                </a:solidFill>
                <a:latin typeface="Meiryo"/>
                <a:ea typeface="Meiryo"/>
                <a:cs typeface="Meiryo"/>
                <a:sym typeface="Meiryo"/>
              </a:rPr>
              <a:t>2022/06/23～2022/07/20</a:t>
            </a:r>
            <a:endParaRPr b="0" i="0" sz="1400" u="none" cap="none" strike="noStrike">
              <a:solidFill>
                <a:schemeClr val="dk1"/>
              </a:solidFill>
              <a:latin typeface="Meiryo"/>
              <a:ea typeface="Meiryo"/>
              <a:cs typeface="Meiryo"/>
              <a:sym typeface="Meiryo"/>
            </a:endParaRPr>
          </a:p>
        </p:txBody>
      </p:sp>
      <p:sp>
        <p:nvSpPr>
          <p:cNvPr id="412" name="Google Shape;412;p106"/>
          <p:cNvSpPr txBox="1"/>
          <p:nvPr/>
        </p:nvSpPr>
        <p:spPr>
          <a:xfrm>
            <a:off x="846400" y="2687170"/>
            <a:ext cx="47463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実施媒体：</a:t>
            </a:r>
            <a:r>
              <a:rPr b="0" i="0" lang="ja-JP" sz="1400" u="none" cap="none" strike="noStrike">
                <a:solidFill>
                  <a:schemeClr val="dk1"/>
                </a:solidFill>
                <a:latin typeface="Meiryo"/>
                <a:ea typeface="Meiryo"/>
                <a:cs typeface="Meiryo"/>
                <a:sym typeface="Meiryo"/>
              </a:rPr>
              <a:t>arweb</a:t>
            </a:r>
            <a:endParaRPr b="0" i="0" sz="1400" u="none" cap="none" strike="noStrike">
              <a:solidFill>
                <a:srgbClr val="000000"/>
              </a:solidFill>
              <a:latin typeface="Meiryo"/>
              <a:ea typeface="Meiryo"/>
              <a:cs typeface="Meiryo"/>
              <a:sym typeface="Meiryo"/>
            </a:endParaRPr>
          </a:p>
        </p:txBody>
      </p:sp>
      <p:sp>
        <p:nvSpPr>
          <p:cNvPr id="413" name="Google Shape;413;p106"/>
          <p:cNvSpPr txBox="1"/>
          <p:nvPr/>
        </p:nvSpPr>
        <p:spPr>
          <a:xfrm>
            <a:off x="846033" y="3945313"/>
            <a:ext cx="4746299" cy="1156075"/>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概要：</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None/>
            </a:pPr>
            <a:r>
              <a:rPr b="0" i="0" lang="ja-JP" sz="1400" u="none" cap="none" strike="noStrike">
                <a:solidFill>
                  <a:srgbClr val="000000"/>
                </a:solidFill>
                <a:latin typeface="Meiryo"/>
                <a:ea typeface="Meiryo"/>
                <a:cs typeface="Meiryo"/>
                <a:sym typeface="Meiryo"/>
              </a:rPr>
              <a:t>人気のモデルの内田理央さんを起用して、携帯ゲームを紹介。商品の認知拡大を目的とし、スポンサードポスト(WEB記事)に加えてYouTubeでも操作について解説しました。</a:t>
            </a:r>
            <a:br>
              <a:rPr b="0" i="0" lang="ja-JP" sz="1400" u="none" cap="none" strike="noStrike">
                <a:solidFill>
                  <a:srgbClr val="000000"/>
                </a:solidFill>
                <a:latin typeface="Meiryo"/>
                <a:ea typeface="Meiryo"/>
                <a:cs typeface="Meiryo"/>
                <a:sym typeface="Meiryo"/>
              </a:rPr>
            </a:br>
            <a:endParaRPr b="0" i="0" sz="1400" u="none" cap="none" strike="noStrike">
              <a:solidFill>
                <a:schemeClr val="dk1"/>
              </a:solidFill>
              <a:latin typeface="Meiryo"/>
              <a:ea typeface="Meiryo"/>
              <a:cs typeface="Meiryo"/>
              <a:sym typeface="Meiryo"/>
            </a:endParaRPr>
          </a:p>
        </p:txBody>
      </p:sp>
      <p:sp>
        <p:nvSpPr>
          <p:cNvPr id="414" name="Google Shape;414;p106"/>
          <p:cNvSpPr txBox="1"/>
          <p:nvPr/>
        </p:nvSpPr>
        <p:spPr>
          <a:xfrm>
            <a:off x="846400" y="3104421"/>
            <a:ext cx="4746300" cy="830966"/>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メニュー名：</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・WEBタイアップ（スポンサードポスト）</a:t>
            </a:r>
            <a:endParaRPr b="0" i="0" sz="14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・動画制作（YT）</a:t>
            </a:r>
            <a:endParaRPr b="0" i="0" sz="1400" u="none" cap="none" strike="noStrike">
              <a:solidFill>
                <a:srgbClr val="000000"/>
              </a:solidFill>
              <a:latin typeface="Meiryo"/>
              <a:ea typeface="Meiryo"/>
              <a:cs typeface="Meiryo"/>
              <a:sym typeface="Meiryo"/>
            </a:endParaRPr>
          </a:p>
        </p:txBody>
      </p:sp>
      <p:sp>
        <p:nvSpPr>
          <p:cNvPr id="415" name="Google Shape;415;p106"/>
          <p:cNvSpPr txBox="1"/>
          <p:nvPr/>
        </p:nvSpPr>
        <p:spPr>
          <a:xfrm>
            <a:off x="5989834" y="1499075"/>
            <a:ext cx="43352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WEBタイアップ（</a:t>
            </a:r>
            <a:r>
              <a:rPr b="1" i="0" lang="ja-JP" sz="1400" u="sng" cap="none" strike="noStrike">
                <a:solidFill>
                  <a:srgbClr val="FF6699"/>
                </a:solidFill>
                <a:latin typeface="Meiryo"/>
                <a:ea typeface="Meiryo"/>
                <a:cs typeface="Meiryo"/>
                <a:sym typeface="Meiryo"/>
                <a:hlinkClick r:id="rId4">
                  <a:extLst>
                    <a:ext uri="{A12FA001-AC4F-418D-AE19-62706E023703}">
                      <ahyp:hlinkClr val="tx"/>
                    </a:ext>
                  </a:extLst>
                </a:hlinkClick>
              </a:rPr>
              <a:t>スポンサードポスト</a:t>
            </a:r>
            <a:r>
              <a:rPr b="1" i="0" lang="ja-JP" sz="1400" u="none" cap="none" strike="noStrike">
                <a:solidFill>
                  <a:srgbClr val="FF6699"/>
                </a:solidFill>
                <a:latin typeface="Meiryo"/>
                <a:ea typeface="Meiryo"/>
                <a:cs typeface="Meiryo"/>
                <a:sym typeface="Meiryo"/>
              </a:rPr>
              <a:t>）</a:t>
            </a:r>
            <a:endParaRPr/>
          </a:p>
        </p:txBody>
      </p:sp>
      <p:sp>
        <p:nvSpPr>
          <p:cNvPr id="416" name="Google Shape;416;p106"/>
          <p:cNvSpPr txBox="1"/>
          <p:nvPr/>
        </p:nvSpPr>
        <p:spPr>
          <a:xfrm>
            <a:off x="5989834" y="4437241"/>
            <a:ext cx="2952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ja-JP" sz="1400" u="none" cap="none" strike="noStrike">
                <a:solidFill>
                  <a:srgbClr val="FF6699"/>
                </a:solidFill>
                <a:latin typeface="Meiryo"/>
                <a:ea typeface="Meiryo"/>
                <a:cs typeface="Meiryo"/>
                <a:sym typeface="Meiryo"/>
              </a:rPr>
              <a:t>動画制作（</a:t>
            </a:r>
            <a:r>
              <a:rPr b="1" i="0" lang="ja-JP" sz="1400" u="sng" cap="none" strike="noStrike">
                <a:solidFill>
                  <a:srgbClr val="FF6699"/>
                </a:solidFill>
                <a:latin typeface="Meiryo"/>
                <a:ea typeface="Meiryo"/>
                <a:cs typeface="Meiryo"/>
                <a:sym typeface="Meiryo"/>
                <a:hlinkClick r:id="rId5">
                  <a:extLst>
                    <a:ext uri="{A12FA001-AC4F-418D-AE19-62706E023703}">
                      <ahyp:hlinkClr val="tx"/>
                    </a:ext>
                  </a:extLst>
                </a:hlinkClick>
              </a:rPr>
              <a:t>YT</a:t>
            </a:r>
            <a:r>
              <a:rPr b="1" i="0" lang="ja-JP" sz="1400" u="none" cap="none" strike="noStrike">
                <a:solidFill>
                  <a:srgbClr val="FF6699"/>
                </a:solidFill>
                <a:latin typeface="Meiryo"/>
                <a:ea typeface="Meiryo"/>
                <a:cs typeface="Meiryo"/>
                <a:sym typeface="Meiryo"/>
              </a:rPr>
              <a:t>)</a:t>
            </a:r>
            <a:endParaRPr b="1" i="0" sz="1400" u="none" cap="none" strike="noStrike">
              <a:solidFill>
                <a:srgbClr val="FF6699"/>
              </a:solidFill>
              <a:latin typeface="Meiryo"/>
              <a:ea typeface="Meiryo"/>
              <a:cs typeface="Meiryo"/>
              <a:sym typeface="Meiryo"/>
            </a:endParaRPr>
          </a:p>
        </p:txBody>
      </p:sp>
      <p:sp>
        <p:nvSpPr>
          <p:cNvPr id="417" name="Google Shape;417;p106"/>
          <p:cNvSpPr txBox="1"/>
          <p:nvPr/>
        </p:nvSpPr>
        <p:spPr>
          <a:xfrm>
            <a:off x="857050" y="1893083"/>
            <a:ext cx="4746300" cy="400079"/>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Meiryo"/>
                <a:ea typeface="Meiryo"/>
                <a:cs typeface="Meiryo"/>
                <a:sym typeface="Meiryo"/>
              </a:rPr>
              <a:t>商材：</a:t>
            </a:r>
            <a:r>
              <a:rPr b="0" i="0" lang="ja-JP" sz="1400" u="none" cap="none" strike="noStrike">
                <a:solidFill>
                  <a:srgbClr val="4E3428"/>
                </a:solidFill>
                <a:latin typeface="Meiryo"/>
                <a:ea typeface="Meiryo"/>
                <a:cs typeface="Meiryo"/>
                <a:sym typeface="Meiryo"/>
              </a:rPr>
              <a:t>きらめきパラダイス</a:t>
            </a:r>
            <a:endParaRPr b="0" i="0" sz="1400" u="none" cap="none" strike="noStrike">
              <a:solidFill>
                <a:srgbClr val="000000"/>
              </a:solidFill>
              <a:highlight>
                <a:srgbClr val="FFFFFF"/>
              </a:highlight>
              <a:latin typeface="Meiryo"/>
              <a:ea typeface="Meiryo"/>
              <a:cs typeface="Meiryo"/>
              <a:sym typeface="Meiryo"/>
            </a:endParaRPr>
          </a:p>
        </p:txBody>
      </p:sp>
      <p:pic>
        <p:nvPicPr>
          <p:cNvPr id="418" name="Google Shape;418;p106"/>
          <p:cNvPicPr preferRelativeResize="0"/>
          <p:nvPr/>
        </p:nvPicPr>
        <p:blipFill rotWithShape="1">
          <a:blip r:embed="rId6">
            <a:alphaModFix/>
          </a:blip>
          <a:srcRect b="0" l="0" r="0" t="0"/>
          <a:stretch/>
        </p:blipFill>
        <p:spPr>
          <a:xfrm>
            <a:off x="6059551" y="1806852"/>
            <a:ext cx="1400175" cy="2476501"/>
          </a:xfrm>
          <a:prstGeom prst="rect">
            <a:avLst/>
          </a:prstGeom>
          <a:noFill/>
          <a:ln cap="flat" cmpd="sng" w="9525">
            <a:solidFill>
              <a:srgbClr val="BABABA"/>
            </a:solidFill>
            <a:prstDash val="solid"/>
            <a:round/>
            <a:headEnd len="sm" w="sm" type="none"/>
            <a:tailEnd len="sm" w="sm" type="none"/>
          </a:ln>
        </p:spPr>
      </p:pic>
      <p:pic>
        <p:nvPicPr>
          <p:cNvPr id="419" name="Google Shape;419;p106"/>
          <p:cNvPicPr preferRelativeResize="0"/>
          <p:nvPr/>
        </p:nvPicPr>
        <p:blipFill rotWithShape="1">
          <a:blip r:embed="rId7">
            <a:alphaModFix/>
          </a:blip>
          <a:srcRect b="0" l="0" r="0" t="0"/>
          <a:stretch/>
        </p:blipFill>
        <p:spPr>
          <a:xfrm>
            <a:off x="7621989" y="1806852"/>
            <a:ext cx="1409700" cy="2476501"/>
          </a:xfrm>
          <a:prstGeom prst="rect">
            <a:avLst/>
          </a:prstGeom>
          <a:noFill/>
          <a:ln cap="flat" cmpd="sng" w="9525">
            <a:solidFill>
              <a:srgbClr val="BABABA"/>
            </a:solidFill>
            <a:prstDash val="solid"/>
            <a:round/>
            <a:headEnd len="sm" w="sm" type="none"/>
            <a:tailEnd len="sm" w="sm" type="none"/>
          </a:ln>
        </p:spPr>
      </p:pic>
      <p:pic>
        <p:nvPicPr>
          <p:cNvPr id="420" name="Google Shape;420;p106"/>
          <p:cNvPicPr preferRelativeResize="0"/>
          <p:nvPr/>
        </p:nvPicPr>
        <p:blipFill rotWithShape="1">
          <a:blip r:embed="rId8">
            <a:alphaModFix/>
          </a:blip>
          <a:srcRect b="0" l="0" r="0" t="0"/>
          <a:stretch/>
        </p:blipFill>
        <p:spPr>
          <a:xfrm>
            <a:off x="6059551" y="4745521"/>
            <a:ext cx="2562225" cy="1447801"/>
          </a:xfrm>
          <a:prstGeom prst="rect">
            <a:avLst/>
          </a:prstGeom>
          <a:noFill/>
          <a:ln>
            <a:noFill/>
          </a:ln>
        </p:spPr>
      </p:pic>
      <p:pic>
        <p:nvPicPr>
          <p:cNvPr id="421" name="Google Shape;421;p106"/>
          <p:cNvPicPr preferRelativeResize="0"/>
          <p:nvPr/>
        </p:nvPicPr>
        <p:blipFill rotWithShape="1">
          <a:blip r:embed="rId9">
            <a:alphaModFix/>
          </a:blip>
          <a:srcRect b="0" l="0" r="0" t="0"/>
          <a:stretch/>
        </p:blipFill>
        <p:spPr>
          <a:xfrm>
            <a:off x="8751951" y="4745521"/>
            <a:ext cx="2486025" cy="1447801"/>
          </a:xfrm>
          <a:prstGeom prst="rect">
            <a:avLst/>
          </a:prstGeom>
          <a:noFill/>
          <a:ln cap="flat" cmpd="sng" w="9525">
            <a:solidFill>
              <a:srgbClr val="BABABA"/>
            </a:solidFill>
            <a:prstDash val="solid"/>
            <a:round/>
            <a:headEnd len="sm" w="sm" type="none"/>
            <a:tailEnd len="sm" w="sm" type="none"/>
          </a:ln>
        </p:spPr>
      </p:pic>
      <p:sp>
        <p:nvSpPr>
          <p:cNvPr id="422" name="Google Shape;422;p106"/>
          <p:cNvSpPr txBox="1"/>
          <p:nvPr/>
        </p:nvSpPr>
        <p:spPr>
          <a:xfrm>
            <a:off x="8982085" y="7048367"/>
            <a:ext cx="3544375" cy="5370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ja-JP" sz="700" u="none" cap="none" strike="noStrike">
                <a:solidFill>
                  <a:srgbClr val="000000"/>
                </a:solidFill>
                <a:latin typeface="Meiryo"/>
                <a:ea typeface="Meiryo"/>
                <a:cs typeface="Meiryo"/>
                <a:sym typeface="Meiryo"/>
              </a:rPr>
              <a:t>© 2024 shufu-to-seikatu-sha,LTD. All Rights Reserved. CONFIDENTIAL. </a:t>
            </a:r>
            <a:endParaRPr b="0" i="0" sz="700" u="none" cap="none" strike="noStrike">
              <a:solidFill>
                <a:schemeClr val="dk1"/>
              </a:solidFill>
              <a:latin typeface="Meiryo"/>
              <a:ea typeface="Meiryo"/>
              <a:cs typeface="Meiryo"/>
              <a:sym typeface="Meiryo"/>
            </a:endParaRPr>
          </a:p>
        </p:txBody>
      </p:sp>
    </p:spTree>
  </p:cSld>
  <p:clrMapOvr>
    <a:masterClrMapping/>
  </p:clrMapOvr>
</p:sld>
</file>

<file path=ppt/theme/theme1.xml><?xml version="1.0" encoding="utf-8"?>
<a:theme xmlns:a="http://schemas.openxmlformats.org/drawingml/2006/main" xmlns:r="http://schemas.openxmlformats.org/officeDocument/2006/relationships" name="2_infobahn">
  <a:themeElements>
    <a:clrScheme name="グレースケール">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ホワイ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infobahn">
  <a:themeElements>
    <a:clrScheme name="グレースケール">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山中 陽平</dc:creator>
</cp:coreProperties>
</file>